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C78E-41C4-47AA-B3EC-8C57C00D149C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D75-CC62-472D-BCF4-AC04A336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7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C78E-41C4-47AA-B3EC-8C57C00D149C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D75-CC62-472D-BCF4-AC04A336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8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C78E-41C4-47AA-B3EC-8C57C00D149C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D75-CC62-472D-BCF4-AC04A336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6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C78E-41C4-47AA-B3EC-8C57C00D149C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D75-CC62-472D-BCF4-AC04A336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C78E-41C4-47AA-B3EC-8C57C00D149C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D75-CC62-472D-BCF4-AC04A336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46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C78E-41C4-47AA-B3EC-8C57C00D149C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D75-CC62-472D-BCF4-AC04A336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8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C78E-41C4-47AA-B3EC-8C57C00D149C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D75-CC62-472D-BCF4-AC04A336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8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C78E-41C4-47AA-B3EC-8C57C00D149C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D75-CC62-472D-BCF4-AC04A336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C78E-41C4-47AA-B3EC-8C57C00D149C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D75-CC62-472D-BCF4-AC04A336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1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C78E-41C4-47AA-B3EC-8C57C00D149C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D75-CC62-472D-BCF4-AC04A336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0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C78E-41C4-47AA-B3EC-8C57C00D149C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D75-CC62-472D-BCF4-AC04A336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8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6C78E-41C4-47AA-B3EC-8C57C00D149C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10D75-CC62-472D-BCF4-AC04A336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4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ar-SA" sz="8000" b="1" dirty="0" smtClean="0">
                <a:solidFill>
                  <a:srgbClr val="FF0000"/>
                </a:solidFill>
              </a:rPr>
              <a:t>خطوات انشاء حساب</a:t>
            </a:r>
            <a:r>
              <a:rPr lang="en-US" sz="8000" b="1" dirty="0" smtClean="0">
                <a:solidFill>
                  <a:srgbClr val="FF0000"/>
                </a:solidFill>
              </a:rPr>
              <a:t/>
            </a:r>
            <a:br>
              <a:rPr lang="en-US" sz="8000" b="1" dirty="0" smtClean="0">
                <a:solidFill>
                  <a:srgbClr val="FF0000"/>
                </a:solidFill>
              </a:rPr>
            </a:br>
            <a:r>
              <a:rPr lang="ar-SA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</a:rPr>
              <a:t>google scholar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98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7484"/>
            <a:ext cx="10785937" cy="6398189"/>
          </a:xfrm>
        </p:spPr>
      </p:pic>
    </p:spTree>
    <p:extLst>
      <p:ext uri="{BB962C8B-B14F-4D97-AF65-F5344CB8AC3E}">
        <p14:creationId xmlns:p14="http://schemas.microsoft.com/office/powerpoint/2010/main" val="2345288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2736"/>
            <a:ext cx="10885386" cy="6457182"/>
          </a:xfrm>
        </p:spPr>
      </p:pic>
    </p:spTree>
    <p:extLst>
      <p:ext uri="{BB962C8B-B14F-4D97-AF65-F5344CB8AC3E}">
        <p14:creationId xmlns:p14="http://schemas.microsoft.com/office/powerpoint/2010/main" val="801270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50" y="117987"/>
            <a:ext cx="11009699" cy="6530924"/>
          </a:xfrm>
        </p:spPr>
      </p:pic>
    </p:spTree>
    <p:extLst>
      <p:ext uri="{BB962C8B-B14F-4D97-AF65-F5344CB8AC3E}">
        <p14:creationId xmlns:p14="http://schemas.microsoft.com/office/powerpoint/2010/main" val="1633437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10" y="162232"/>
            <a:ext cx="10736211" cy="6368692"/>
          </a:xfrm>
        </p:spPr>
      </p:pic>
    </p:spTree>
    <p:extLst>
      <p:ext uri="{BB962C8B-B14F-4D97-AF65-F5344CB8AC3E}">
        <p14:creationId xmlns:p14="http://schemas.microsoft.com/office/powerpoint/2010/main" val="696979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2736"/>
            <a:ext cx="10948665" cy="6427686"/>
          </a:xfrm>
        </p:spPr>
      </p:pic>
    </p:spTree>
    <p:extLst>
      <p:ext uri="{BB962C8B-B14F-4D97-AF65-F5344CB8AC3E}">
        <p14:creationId xmlns:p14="http://schemas.microsoft.com/office/powerpoint/2010/main" val="1813971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4" y="365125"/>
            <a:ext cx="10436936" cy="6176963"/>
          </a:xfrm>
        </p:spPr>
      </p:pic>
    </p:spTree>
    <p:extLst>
      <p:ext uri="{BB962C8B-B14F-4D97-AF65-F5344CB8AC3E}">
        <p14:creationId xmlns:p14="http://schemas.microsoft.com/office/powerpoint/2010/main" val="802117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70" y="150095"/>
            <a:ext cx="11600730" cy="6707905"/>
          </a:xfrm>
        </p:spPr>
      </p:pic>
    </p:spTree>
    <p:extLst>
      <p:ext uri="{BB962C8B-B14F-4D97-AF65-F5344CB8AC3E}">
        <p14:creationId xmlns:p14="http://schemas.microsoft.com/office/powerpoint/2010/main" val="3640894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3" y="76353"/>
            <a:ext cx="11646053" cy="6781647"/>
          </a:xfrm>
        </p:spPr>
      </p:pic>
    </p:spTree>
    <p:extLst>
      <p:ext uri="{BB962C8B-B14F-4D97-AF65-F5344CB8AC3E}">
        <p14:creationId xmlns:p14="http://schemas.microsoft.com/office/powerpoint/2010/main" val="873327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51" y="191730"/>
            <a:ext cx="10873298" cy="6383440"/>
          </a:xfrm>
        </p:spPr>
      </p:pic>
    </p:spTree>
    <p:extLst>
      <p:ext uri="{BB962C8B-B14F-4D97-AF65-F5344CB8AC3E}">
        <p14:creationId xmlns:p14="http://schemas.microsoft.com/office/powerpoint/2010/main" val="1650319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1948"/>
            <a:ext cx="10776995" cy="6058976"/>
          </a:xfrm>
        </p:spPr>
      </p:pic>
    </p:spTree>
    <p:extLst>
      <p:ext uri="{BB962C8B-B14F-4D97-AF65-F5344CB8AC3E}">
        <p14:creationId xmlns:p14="http://schemas.microsoft.com/office/powerpoint/2010/main" val="3192593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5361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dirty="0" smtClean="0">
                <a:solidFill>
                  <a:srgbClr val="FF0000"/>
                </a:solidFill>
              </a:rPr>
              <a:t>اعداد :</a:t>
            </a:r>
            <a:br>
              <a:rPr lang="ar-SA" dirty="0" smtClean="0">
                <a:solidFill>
                  <a:srgbClr val="FF0000"/>
                </a:solidFill>
              </a:rPr>
            </a:br>
            <a:r>
              <a:rPr lang="ar-SA" dirty="0" smtClean="0">
                <a:solidFill>
                  <a:srgbClr val="FF0000"/>
                </a:solidFill>
              </a:rPr>
              <a:t>د. صباح كاظم بحر العامري </a:t>
            </a:r>
            <a:br>
              <a:rPr lang="ar-SA" dirty="0" smtClean="0">
                <a:solidFill>
                  <a:srgbClr val="FF0000"/>
                </a:solidFill>
              </a:rPr>
            </a:br>
            <a:r>
              <a:rPr lang="ar-SA" dirty="0" smtClean="0">
                <a:solidFill>
                  <a:srgbClr val="FF0000"/>
                </a:solidFill>
              </a:rPr>
              <a:t>مدير شعبة ابن سينا – كلية الآداب – الجامعة المستنصرية </a:t>
            </a:r>
            <a:br>
              <a:rPr lang="ar-SA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283" y="1799304"/>
            <a:ext cx="8583562" cy="505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61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62" y="2611"/>
            <a:ext cx="11556675" cy="6855389"/>
          </a:xfrm>
        </p:spPr>
      </p:pic>
    </p:spTree>
    <p:extLst>
      <p:ext uri="{BB962C8B-B14F-4D97-AF65-F5344CB8AC3E}">
        <p14:creationId xmlns:p14="http://schemas.microsoft.com/office/powerpoint/2010/main" val="323048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9" y="383520"/>
            <a:ext cx="11276641" cy="6474480"/>
          </a:xfrm>
        </p:spPr>
      </p:pic>
    </p:spTree>
    <p:extLst>
      <p:ext uri="{BB962C8B-B14F-4D97-AF65-F5344CB8AC3E}">
        <p14:creationId xmlns:p14="http://schemas.microsoft.com/office/powerpoint/2010/main" val="803656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2" y="0"/>
            <a:ext cx="10999736" cy="6648911"/>
          </a:xfrm>
        </p:spPr>
      </p:pic>
    </p:spTree>
    <p:extLst>
      <p:ext uri="{BB962C8B-B14F-4D97-AF65-F5344CB8AC3E}">
        <p14:creationId xmlns:p14="http://schemas.microsoft.com/office/powerpoint/2010/main" val="3964497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372"/>
            <a:ext cx="11158875" cy="6619415"/>
          </a:xfrm>
        </p:spPr>
      </p:pic>
    </p:spTree>
    <p:extLst>
      <p:ext uri="{BB962C8B-B14F-4D97-AF65-F5344CB8AC3E}">
        <p14:creationId xmlns:p14="http://schemas.microsoft.com/office/powerpoint/2010/main" val="3766502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78" y="365125"/>
            <a:ext cx="10513750" cy="6309698"/>
          </a:xfrm>
        </p:spPr>
      </p:pic>
    </p:spTree>
    <p:extLst>
      <p:ext uri="{BB962C8B-B14F-4D97-AF65-F5344CB8AC3E}">
        <p14:creationId xmlns:p14="http://schemas.microsoft.com/office/powerpoint/2010/main" val="96838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19" y="365125"/>
            <a:ext cx="11162187" cy="6256900"/>
          </a:xfrm>
        </p:spPr>
      </p:pic>
    </p:spTree>
    <p:extLst>
      <p:ext uri="{BB962C8B-B14F-4D97-AF65-F5344CB8AC3E}">
        <p14:creationId xmlns:p14="http://schemas.microsoft.com/office/powerpoint/2010/main" val="1680976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3" y="365125"/>
            <a:ext cx="10966347" cy="6176963"/>
          </a:xfrm>
        </p:spPr>
      </p:pic>
    </p:spTree>
    <p:extLst>
      <p:ext uri="{BB962C8B-B14F-4D97-AF65-F5344CB8AC3E}">
        <p14:creationId xmlns:p14="http://schemas.microsoft.com/office/powerpoint/2010/main" val="81792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4" y="337141"/>
            <a:ext cx="10992731" cy="6520859"/>
          </a:xfrm>
        </p:spPr>
      </p:pic>
    </p:spTree>
    <p:extLst>
      <p:ext uri="{BB962C8B-B14F-4D97-AF65-F5344CB8AC3E}">
        <p14:creationId xmlns:p14="http://schemas.microsoft.com/office/powerpoint/2010/main" val="366683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01" y="365125"/>
            <a:ext cx="10412998" cy="6176963"/>
          </a:xfrm>
        </p:spPr>
      </p:pic>
    </p:spTree>
    <p:extLst>
      <p:ext uri="{BB962C8B-B14F-4D97-AF65-F5344CB8AC3E}">
        <p14:creationId xmlns:p14="http://schemas.microsoft.com/office/powerpoint/2010/main" val="1769073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7" y="209089"/>
            <a:ext cx="11208599" cy="6648911"/>
          </a:xfrm>
        </p:spPr>
      </p:pic>
    </p:spTree>
    <p:extLst>
      <p:ext uri="{BB962C8B-B14F-4D97-AF65-F5344CB8AC3E}">
        <p14:creationId xmlns:p14="http://schemas.microsoft.com/office/powerpoint/2010/main" val="3152581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04" y="0"/>
            <a:ext cx="11498294" cy="6781647"/>
          </a:xfrm>
        </p:spPr>
      </p:pic>
    </p:spTree>
    <p:extLst>
      <p:ext uri="{BB962C8B-B14F-4D97-AF65-F5344CB8AC3E}">
        <p14:creationId xmlns:p14="http://schemas.microsoft.com/office/powerpoint/2010/main" val="1078073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25" y="235974"/>
            <a:ext cx="10711349" cy="6353944"/>
          </a:xfrm>
        </p:spPr>
      </p:pic>
    </p:spTree>
    <p:extLst>
      <p:ext uri="{BB962C8B-B14F-4D97-AF65-F5344CB8AC3E}">
        <p14:creationId xmlns:p14="http://schemas.microsoft.com/office/powerpoint/2010/main" val="158749832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</Words>
  <Application>Microsoft Office PowerPoint</Application>
  <PresentationFormat>شاشة عريضة</PresentationFormat>
  <Paragraphs>2</Paragraphs>
  <Slides>24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نسق Office</vt:lpstr>
      <vt:lpstr>خطوات انشاء حساب  google scholar</vt:lpstr>
      <vt:lpstr>اعداد : د. صباح كاظم بحر العامري  مدير شعبة ابن سينا – كلية الآداب – الجامعة المستنصرية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خطوات انشاء حساب  google scholar</dc:title>
  <dc:creator>Dr.sabah AL.Aamiry</dc:creator>
  <cp:lastModifiedBy>Dr.sabah AL.Aamiry</cp:lastModifiedBy>
  <cp:revision>3</cp:revision>
  <dcterms:created xsi:type="dcterms:W3CDTF">2017-06-17T18:47:48Z</dcterms:created>
  <dcterms:modified xsi:type="dcterms:W3CDTF">2017-06-17T19:01:50Z</dcterms:modified>
</cp:coreProperties>
</file>