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8" r:id="rId14"/>
    <p:sldId id="269" r:id="rId15"/>
    <p:sldId id="270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98540D-AEAE-44B0-A747-0AD9106D4D83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35E357-28E7-4686-944F-08908CA9F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70768" y="1371600"/>
            <a:ext cx="90024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5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مرض الذئبة الحمراء</a:t>
            </a:r>
            <a:endParaRPr kumimoji="0" lang="en-US" sz="5400" b="1" i="0" u="none" strike="noStrike" cap="none" spc="0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Systemic Lupus </a:t>
            </a:r>
            <a:r>
              <a:rPr lang="en-US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Erythematosus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G:\SLE-picture-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رابط كسهم مستقيم 3"/>
          <p:cNvCxnSpPr/>
          <p:nvPr/>
        </p:nvCxnSpPr>
        <p:spPr>
          <a:xfrm flipH="1">
            <a:off x="6019800" y="30480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G:\SLE-1_files\SLE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0725" y="1409700"/>
            <a:ext cx="5934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81000" y="216217"/>
            <a:ext cx="8382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u="sng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حقائق المرض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يصيب هذا المرض النساء ما بين السنة الخامسة عشر والخامس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والاربعين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عاما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 سن الاخصاب وتكون نسبة اصابة الرجال الى النساء هى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الى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تبدا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الاصابة فى عمر ولكن غالبا فى العقدين الثانى والثالث من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العمر.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يصيب البشرة الداكنة اكثر مما يصيب البشرة الفاتحة بمعدل ثلاث مرات تقريبا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 ينتقل عن طريق العدوى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تكثر الاصابة بالمرض فى افريقيا, اسيا, وبين الامريكان السود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 اصيب احد التوائم المتماثل فان احتمال اصابة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التوئم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الاخر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يصيب المرض  شخصا واحدا من كل ثلاثة الى اربعة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شخص فى امريكا.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68842" y="837962"/>
            <a:ext cx="877515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هل هو مرض وراثى</a:t>
            </a:r>
            <a:r>
              <a:rPr kumimoji="0" lang="ar-IQ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 يعتبر مرض الذئبة الحمراء من الامراض الوراثية اذ انه لا ينتقل وراثيا من الاباء الى الابناء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انه من الممكن وراثة بعض الجينات التى تحمل خصائص المرض فتزداد نسبة الاصابة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وقد لوحظ ظهور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حالات جديدة اكثر فى الاسر التى يوجد مصاب بالمرض بين افرادها مما يدل على وجود استعداد جينى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للاصابة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بالمرض.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هنالك اعتقاد بان تفاعل بعض العوامل الوراثية مع بعض العوامل البيئية هو السبب لاضطرابات الجهاز المناعى او حدوث اضطراب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هرمونى عند البلوغ او التعرض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لاشعة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الشمس, الفيروسات وتناول الادوية.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7620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اسباب المرض: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السبب بالتحديد غير معروف ولكن: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1-استعداد وراثى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2-التهاب فيروسى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EBV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بكتريا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Mycobacterial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infection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3-التعرض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لاشعة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الشمس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4-عامل دوائى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5-الملوثات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Silica dust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-76200" y="464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6-التدخين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الهرمونات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Estrogen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8-الادوية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2400" y="691516"/>
            <a:ext cx="882485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مرض الذئبة والحمل: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الحمل يزيد من نشاط المرض فينصح الاطباء مريضات الذئبة الحمراء باستشارة طبيب الروماتزم قبل الحمل لتحديد الادوية المناسبة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لعلاج حتى يمكن تجنب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 قد يحدث من نشاط للمرض اثناء الحمل, خاصة التهاب الكلى والعمل على تفادى الاجهاض المتكرر والناتج عن الاجسام المضادة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والتى تعمل على تكوين تجلط فى الاوعية الدموية للمشيمة مما يؤدى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للاجهاض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الذئبة الحمراء الجهازية Systemic Lupus Erythematosu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3924000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9585" y="832992"/>
            <a:ext cx="81644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وهنالك حالة نادرة تصيب الجنين وهى احتمال دخول الاجسام المضادة من دم الام عبر المشيمة الى الجنين وتمثل الخطورة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اذا اصيبت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الظفيرة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العصبية لقلب الجنين.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الرضاعة الطبيعية ممكنه اذا كانت المريضة تعالج بمضادات الالتهاب او جرعات صغيرة من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الكورتيزون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ولكن يجب تجنبها فى حالة مثبطات المناعة.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7620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العلاج: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1-مضادات التهاب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اللاستيرودية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 الاسبرين,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البروفين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والفالتارين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2-مضادات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الملاريا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الستيرويد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الكورتيزون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4-مثبطات المناعة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570985" y="1755339"/>
            <a:ext cx="1071498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1-تناول البيض والثوم والبصل حيث انها تحتوى على الكبريت اللازم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لاصلاح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واعادة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بناء الغضروف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والنسيج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الضام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 انه يساعد على امتصاص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الكاليسيوم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2-تناول الاناناس الطازج حيث ان انزيم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البروميلين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الموجود فيه يساعد على تقليل الالتهابات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3-تجنب الفلفل والطماطم والبطاطس حيث انها تحتوى على مادة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السولانين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التى تسبب الالم والالتهابات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4-تجنب ضوء الشمس القوى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5-تجنبى اقراص منع الحمل فهى تسبب تدهور الحالة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6-لا تستخدم اللبن او منتجات الالبان واللحم والتبغ والشاى والقهوة والفلفل الاحمر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7-تجنب الاماكن المزدحمة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والاشخاص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المصابين بالبرد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والاصابات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الفيروسية لان المرض يجعل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المصاب عرضة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للاصابه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بالفيروسات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277669" y="533400"/>
            <a:ext cx="1713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IQ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نصائح هامة: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8966" y="2967335"/>
            <a:ext cx="834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 for your listening 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13935" y="1511111"/>
            <a:ext cx="773006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مرض الذئبة الحمراء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Systemic Lupus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Erythematosus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وظيفة الجهاز المناعى هى الدفاع عن الجسم ضد الاجسام الغريبة مثل البكتريا الفيروسات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ومواد ضارة وان اهم اساليب الدفاع هو تكوين اجسام مضادة لهذه المكروبات الضارة ولكن ماذا لو اختل النظام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 هذا الجهاز المناعى الذاتى فيصبح بدلا من ان يحمى الجسم من المواد الغريبة 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تبدا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هذه الاجسام المضادة تهاجم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جسم الانسان نفسه.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87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وكلمة حمراء مشتقة ايضا من اللغة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الاتينية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erythematosus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وهى تصف لون الطفح الجلدى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G:\SLE-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781800" cy="431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1295400" y="228600"/>
            <a:ext cx="7162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2000" b="1" u="sng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ماهى</a:t>
            </a:r>
            <a:r>
              <a:rPr lang="ar-IQ" sz="2000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2000" b="1" u="sng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الذئبة</a:t>
            </a:r>
            <a:r>
              <a:rPr lang="ar-IQ" sz="2000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الحمراء: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يرجع اسم </a:t>
            </a:r>
            <a:r>
              <a:rPr lang="ar-IQ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الذئبة</a:t>
            </a:r>
            <a:r>
              <a:rPr lang="ar-IQ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الحمراء الى القرن العشرين وكلمة </a:t>
            </a:r>
            <a:r>
              <a:rPr lang="ar-IQ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الذئبة</a:t>
            </a:r>
            <a:r>
              <a:rPr lang="ar-IQ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مشتقة من اللغة </a:t>
            </a:r>
            <a:r>
              <a:rPr lang="ar-IQ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الاتينية</a:t>
            </a:r>
            <a:r>
              <a:rPr lang="ar-IQ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Lupus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وتعنى الذئب وهى تصف الطفح الجلدى على وجه المريض كتلك العلامات البيضاء الموجودة على وجه الذئب.</a:t>
            </a:r>
            <a:endParaRPr lang="ar-IQ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G:\SLE-picture-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3400"/>
            <a:ext cx="5570537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0" y="4432013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ويسمى ايضا بمرض القناع الاحمر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يظهر على شكل طفح جلدى احمر فى الوجه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يزيد الى الدرجة التى يبدو عليها المريض </a:t>
            </a:r>
            <a:r>
              <a:rPr kumimoji="0" lang="ar-IQ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وكانه</a:t>
            </a: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يرتدى قناع احمر.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G:\sle-picture-1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486400" cy="470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4572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b="1" dirty="0"/>
              <a:t>الذئبة الحمراء من الامراض المناعية الذاتية المزمنة التى يمكن ان </a:t>
            </a:r>
            <a:r>
              <a:rPr lang="ar-IQ" b="1" dirty="0" err="1"/>
              <a:t>تاثر</a:t>
            </a:r>
            <a:r>
              <a:rPr lang="ar-IQ" b="1" dirty="0"/>
              <a:t> على اعضاء متعددة من الجسم وخصوصا المفاصل, الجلد, الكلى, القلب, الرئتين, الدم والجهاز العصبى المركزى.</a:t>
            </a:r>
            <a:endParaRPr lang="en-US" dirty="0"/>
          </a:p>
        </p:txBody>
      </p:sp>
      <p:pic>
        <p:nvPicPr>
          <p:cNvPr id="3" name="صورة 2" descr="G:\SLE-picture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19000"/>
            <a:ext cx="6553200" cy="43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1752600" y="4876800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ربع نص 4"/>
          <p:cNvSpPr txBox="1"/>
          <p:nvPr/>
        </p:nvSpPr>
        <p:spPr>
          <a:xfrm>
            <a:off x="18288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Systemic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G:\SLE-picture-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538287"/>
            <a:ext cx="55245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5803" y="127368"/>
            <a:ext cx="886819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 تعنى المزمنة انها يمكن ان تستمر لفترة طويلة جدا,والذى يحدث فى الامراض المناعية هو ان الجهاز المناعى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للجسم يفشل فى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التفريق بين انسجة الجسم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والاجسام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الغريبة وبالتالى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يبدا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فى مهاجمة انسجة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الجسم.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وطبيعة المرض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متارجحة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 زيادة النشاط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والظهور وبين الخمول الى حد قريب من الشفاء.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أنواع المرض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يوجد نوعان رئيسيات من مرض الذئبة الحمراء: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الذئبة الحمراء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الجهازية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وهى اخطر الانواع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واشدها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حيث تصيب العديد من اجهزة الجسم بدرجة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تختلف من مريض الى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اخر.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ألنوع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القرصى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وتعتبر اقل خطورة من النوع الاول وهو يصيب الجلد بالدرجة الاولى حيث يتكون طفح يشبه شكل الفراشة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وهو مميز جدا للمرض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ويتكون على الانف والخدود كما يمكن ان تظهر بعض البقع فى اماكن مختلفة وخاصة فى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فروة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الراس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والاذنين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ويمكن ان تستمر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لعدت لعدة سنوات وتكون  البقع ناعمة الملمس وصفراء اللون وعندما تختفى تترك ندبا واضحة فى الجلد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واذا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اصيبت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فروة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الراس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فانها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تسبب بقعا خالية من الشعر.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ar-IQ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G:\SLE-picture-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5698739" cy="45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772</Words>
  <Application>Microsoft Office PowerPoint</Application>
  <PresentationFormat>عرض على الشاشة (3:4)‏</PresentationFormat>
  <Paragraphs>93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Dawood</dc:creator>
  <cp:lastModifiedBy>Dawood</cp:lastModifiedBy>
  <cp:revision>19</cp:revision>
  <dcterms:created xsi:type="dcterms:W3CDTF">2016-06-09T06:27:00Z</dcterms:created>
  <dcterms:modified xsi:type="dcterms:W3CDTF">2016-06-12T06:04:44Z</dcterms:modified>
</cp:coreProperties>
</file>