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الثامنة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الثامنة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الاستهلاك: هو جزء من الدخل مخصص للانفاق على اقتناء السلع والخدمات من اجل تحقيق الاشباع الذاتي لدى الافراد في بلد معين خلال سنة واحدة.</a:t>
            </a:r>
            <a:endParaRPr lang="en-US" dirty="0" smtClean="0"/>
          </a:p>
          <a:p>
            <a:r>
              <a:rPr lang="ar-IQ" dirty="0"/>
              <a:t>الادخار: هو جزء من الدخل يخصصه الافراد من اجل مواجهة الظروف غير المؤكدة في المستقبل (الظروف الجيدة والسيئة)، مما يؤدي الى زيادة الاستهلاك في المستقبل.</a:t>
            </a:r>
            <a:endParaRPr lang="en-US" dirty="0" smtClean="0"/>
          </a:p>
          <a:p>
            <a:r>
              <a:rPr lang="ar-IQ" dirty="0"/>
              <a:t>الضريبة: وهو مبلغ من المال يجبى من الافراد جبراً دون مقابل من اجل تحقيق مبدأ العدالة وتمويل الانفاق الحكومي.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الثامنة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/>
              <a:t>الانتاج النهائي والانتاج الوسيط</a:t>
            </a:r>
            <a:endParaRPr lang="en-US" dirty="0" smtClean="0"/>
          </a:p>
          <a:p>
            <a:r>
              <a:rPr lang="ar-IQ" dirty="0"/>
              <a:t>الانتاج النهائي: وهو مجموع السلع والخدمات التي تطلب لذاتها اي انها لا تطلب من اجل دمجها او ادخالها او اضافتها او تحويلها الى سلع وخدمات اخرى. </a:t>
            </a:r>
            <a:endParaRPr lang="en-US" dirty="0" smtClean="0"/>
          </a:p>
          <a:p>
            <a:r>
              <a:rPr lang="ar-IQ" dirty="0"/>
              <a:t>الانتاج الوسيط: وهو مجموع السلع والخدمات التي لا تطلب لذاتها بل من اجل دمجها او ادخالها او اضافتها او تحويلها الى سلع وخدمات اخرى.</a:t>
            </a:r>
            <a:endParaRPr lang="en-US" dirty="0" smtClean="0"/>
          </a:p>
          <a:p>
            <a:r>
              <a:rPr lang="ar-IQ" dirty="0"/>
              <a:t>القيمة المضافة: وهي عبارة عن الانتاج النهائي بعد استبعاد مقدار الانتاج الوسيط ويمكن الاستدلال من خلال المعادلة الاتية عن القيمة المضافة: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الثامنة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b="1" dirty="0"/>
              <a:t>القيمة المضافة = الانتاج الكلي – قيمة السلع والخدمات الوسيطة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الحسابات القومية</vt:lpstr>
      <vt:lpstr>المحاضرة الثامنة</vt:lpstr>
      <vt:lpstr>المحاضرة الثامنة</vt:lpstr>
      <vt:lpstr>المحاضرة الثامنة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9</cp:revision>
  <dcterms:created xsi:type="dcterms:W3CDTF">2017-12-16T10:28:53Z</dcterms:created>
  <dcterms:modified xsi:type="dcterms:W3CDTF">2017-12-16T11:27:56Z</dcterms:modified>
</cp:coreProperties>
</file>