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2" d="100"/>
          <a:sy n="62" d="100"/>
        </p:scale>
        <p:origin x="-151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BA95-1DFA-453F-B8A2-3FBD4B2F9203}" type="datetimeFigureOut">
              <a:rPr lang="ar-IQ" smtClean="0"/>
              <a:pPr/>
              <a:t>28/03/1439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7AF98-5B2E-4367-A097-1A687B397DF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BA95-1DFA-453F-B8A2-3FBD4B2F9203}" type="datetimeFigureOut">
              <a:rPr lang="ar-IQ" smtClean="0"/>
              <a:pPr/>
              <a:t>28/03/1439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7AF98-5B2E-4367-A097-1A687B397DF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BA95-1DFA-453F-B8A2-3FBD4B2F9203}" type="datetimeFigureOut">
              <a:rPr lang="ar-IQ" smtClean="0"/>
              <a:pPr/>
              <a:t>28/03/1439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7AF98-5B2E-4367-A097-1A687B397DF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BA95-1DFA-453F-B8A2-3FBD4B2F9203}" type="datetimeFigureOut">
              <a:rPr lang="ar-IQ" smtClean="0"/>
              <a:pPr/>
              <a:t>28/03/1439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7AF98-5B2E-4367-A097-1A687B397DF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BA95-1DFA-453F-B8A2-3FBD4B2F9203}" type="datetimeFigureOut">
              <a:rPr lang="ar-IQ" smtClean="0"/>
              <a:pPr/>
              <a:t>28/03/1439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7AF98-5B2E-4367-A097-1A687B397DF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BA95-1DFA-453F-B8A2-3FBD4B2F9203}" type="datetimeFigureOut">
              <a:rPr lang="ar-IQ" smtClean="0"/>
              <a:pPr/>
              <a:t>28/03/1439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7AF98-5B2E-4367-A097-1A687B397DF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BA95-1DFA-453F-B8A2-3FBD4B2F9203}" type="datetimeFigureOut">
              <a:rPr lang="ar-IQ" smtClean="0"/>
              <a:pPr/>
              <a:t>28/03/1439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7AF98-5B2E-4367-A097-1A687B397DF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BA95-1DFA-453F-B8A2-3FBD4B2F9203}" type="datetimeFigureOut">
              <a:rPr lang="ar-IQ" smtClean="0"/>
              <a:pPr/>
              <a:t>28/03/1439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7AF98-5B2E-4367-A097-1A687B397DF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BA95-1DFA-453F-B8A2-3FBD4B2F9203}" type="datetimeFigureOut">
              <a:rPr lang="ar-IQ" smtClean="0"/>
              <a:pPr/>
              <a:t>28/03/1439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7AF98-5B2E-4367-A097-1A687B397DF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BA95-1DFA-453F-B8A2-3FBD4B2F9203}" type="datetimeFigureOut">
              <a:rPr lang="ar-IQ" smtClean="0"/>
              <a:pPr/>
              <a:t>28/03/1439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7AF98-5B2E-4367-A097-1A687B397DF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BA95-1DFA-453F-B8A2-3FBD4B2F9203}" type="datetimeFigureOut">
              <a:rPr lang="ar-IQ" smtClean="0"/>
              <a:pPr/>
              <a:t>28/03/1439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7AF98-5B2E-4367-A097-1A687B397DF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0BA95-1DFA-453F-B8A2-3FBD4B2F9203}" type="datetimeFigureOut">
              <a:rPr lang="ar-IQ" smtClean="0"/>
              <a:pPr/>
              <a:t>28/03/1439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47AF98-5B2E-4367-A097-1A687B397DF9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الحسابات القومية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dirty="0" smtClean="0">
                <a:solidFill>
                  <a:schemeClr val="tx1"/>
                </a:solidFill>
              </a:rPr>
              <a:t>المحاضرة </a:t>
            </a:r>
            <a:r>
              <a:rPr lang="ar-IQ" dirty="0" smtClean="0">
                <a:solidFill>
                  <a:schemeClr val="tx1"/>
                </a:solidFill>
              </a:rPr>
              <a:t>الثانية </a:t>
            </a:r>
            <a:r>
              <a:rPr lang="ar-IQ" dirty="0" smtClean="0">
                <a:solidFill>
                  <a:schemeClr val="tx1"/>
                </a:solidFill>
              </a:rPr>
              <a:t>عشر</a:t>
            </a:r>
            <a:endParaRPr lang="ar-IQ" dirty="0" smtClean="0">
              <a:solidFill>
                <a:schemeClr val="tx1"/>
              </a:solidFill>
            </a:endParaRPr>
          </a:p>
          <a:p>
            <a:r>
              <a:rPr lang="ar-IQ" dirty="0" smtClean="0">
                <a:solidFill>
                  <a:schemeClr val="tx1"/>
                </a:solidFill>
              </a:rPr>
              <a:t>د. مصطفى كامل</a:t>
            </a:r>
          </a:p>
          <a:p>
            <a:endParaRPr lang="ar-IQ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المحاضرة </a:t>
            </a:r>
            <a:r>
              <a:rPr lang="ar-IQ" dirty="0" smtClean="0"/>
              <a:t>الثانية عشر</a:t>
            </a:r>
            <a:endParaRPr lang="ar-IQ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IQ" dirty="0" smtClean="0"/>
              <a:t>5- الناتج المحلي الصافي بسعر الكلفة = الناتج المحلي الاجمالي بسعر الكلفة – الاندثار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المحاضرة </a:t>
            </a:r>
            <a:r>
              <a:rPr lang="ar-IQ" dirty="0" smtClean="0"/>
              <a:t>الثانية عشر</a:t>
            </a:r>
            <a:endParaRPr lang="ar-IQ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smtClean="0"/>
              <a:t>6- الناتج القومي الاجمالي بسعر السوق = الناتج القومي الصافي بسعر السوق + الاندثار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43</Words>
  <Application>Microsoft Office PowerPoint</Application>
  <PresentationFormat>On-screen Show (4:3)</PresentationFormat>
  <Paragraphs>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الحسابات القومية</vt:lpstr>
      <vt:lpstr>المحاضرة الثانية عشر</vt:lpstr>
      <vt:lpstr>المحاضرة الثانية عشر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الحسابات القومية</dc:title>
  <dc:creator>win7</dc:creator>
  <cp:lastModifiedBy>win7</cp:lastModifiedBy>
  <cp:revision>13</cp:revision>
  <dcterms:created xsi:type="dcterms:W3CDTF">2017-12-16T10:28:53Z</dcterms:created>
  <dcterms:modified xsi:type="dcterms:W3CDTF">2017-12-16T11:34:16Z</dcterms:modified>
</cp:coreProperties>
</file>