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A130CF-4A95-4992-9B54-9F37B6865D7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F74022-D291-4DF5-A79C-465410D22E0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خمسة وعشرون:التوازن الكلي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-التوازن في سوق السلع والخدمات </a:t>
            </a:r>
          </a:p>
          <a:p>
            <a:r>
              <a:rPr lang="ar-SA" b="1" dirty="0" smtClean="0"/>
              <a:t>-التوازن في سوق النقود</a:t>
            </a:r>
          </a:p>
          <a:p>
            <a:r>
              <a:rPr lang="ar-SA" b="1" dirty="0" smtClean="0"/>
              <a:t>- الانتقالات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04800"/>
            <a:ext cx="8610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86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458200" cy="465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16</Words>
  <Application>Microsoft Office PowerPoint</Application>
  <PresentationFormat>عرض على الشاشة (3:4)‏</PresentationFormat>
  <Paragraphs>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خمسة وعشرون:التوازن الكلي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خمسة وعشرون:التوازن الكلي</dc:title>
  <dc:creator>fujitsu</dc:creator>
  <cp:lastModifiedBy>fujitsu</cp:lastModifiedBy>
  <cp:revision>3</cp:revision>
  <dcterms:created xsi:type="dcterms:W3CDTF">2018-04-11T14:40:26Z</dcterms:created>
  <dcterms:modified xsi:type="dcterms:W3CDTF">2018-12-21T17:41:29Z</dcterms:modified>
</cp:coreProperties>
</file>