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6000" b="1" dirty="0" smtClean="0"/>
              <a:t>المقايضة</a:t>
            </a:r>
            <a:endParaRPr lang="en-US" sz="6000" b="1" dirty="0"/>
          </a:p>
        </p:txBody>
      </p:sp>
    </p:spTree>
    <p:extLst>
      <p:ext uri="{BB962C8B-B14F-4D97-AF65-F5344CB8AC3E}">
        <p14:creationId xmlns:p14="http://schemas.microsoft.com/office/powerpoint/2010/main" val="337444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المقايضة</a:t>
            </a:r>
            <a:endParaRPr lang="en-US" dirty="0"/>
          </a:p>
        </p:txBody>
      </p:sp>
      <p:sp>
        <p:nvSpPr>
          <p:cNvPr id="3" name="Content Placeholder 2"/>
          <p:cNvSpPr>
            <a:spLocks noGrp="1"/>
          </p:cNvSpPr>
          <p:nvPr>
            <p:ph idx="1"/>
          </p:nvPr>
        </p:nvSpPr>
        <p:spPr/>
        <p:txBody>
          <a:bodyPr/>
          <a:lstStyle/>
          <a:p>
            <a:r>
              <a:rPr lang="ar-SA" dirty="0"/>
              <a:t>حينما كانت المدن والقرى منعزلة عن بعضها البعض بسبب تخلف وسائل النقل والاتصال بالإضافة الى محدودية السلع المنتجة، كانت المقايضة هي النظام المتبع في عملية التبادل.</a:t>
            </a:r>
            <a:endParaRPr lang="en-US" dirty="0"/>
          </a:p>
          <a:p>
            <a:r>
              <a:rPr lang="ar-SA" dirty="0"/>
              <a:t>والمقايضة تعني عملية مبادلة سلعة معينة بسلعة أو خدمة أخرى، ولكن بمرور الوقت أصبح هذا النظام غير فعال في عملية التبادل نتيجةً لانطوائه على عيوبٍ تتمثل بما يأتي:-</a:t>
            </a:r>
            <a:endParaRPr lang="en-US" dirty="0"/>
          </a:p>
          <a:p>
            <a:endParaRPr lang="en-US" dirty="0"/>
          </a:p>
        </p:txBody>
      </p:sp>
    </p:spTree>
    <p:extLst>
      <p:ext uri="{BB962C8B-B14F-4D97-AF65-F5344CB8AC3E}">
        <p14:creationId xmlns:p14="http://schemas.microsoft.com/office/powerpoint/2010/main" val="299503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عيوب المقايضة</a:t>
            </a:r>
            <a:endParaRPr lang="en-US" dirty="0"/>
          </a:p>
        </p:txBody>
      </p:sp>
      <p:sp>
        <p:nvSpPr>
          <p:cNvPr id="3" name="Content Placeholder 2"/>
          <p:cNvSpPr>
            <a:spLocks noGrp="1"/>
          </p:cNvSpPr>
          <p:nvPr>
            <p:ph idx="1"/>
          </p:nvPr>
        </p:nvSpPr>
        <p:spPr/>
        <p:txBody>
          <a:bodyPr/>
          <a:lstStyle/>
          <a:p>
            <a:r>
              <a:rPr lang="ar-IQ" dirty="0" smtClean="0"/>
              <a:t>1- صعوبة </a:t>
            </a:r>
            <a:r>
              <a:rPr lang="ar-IQ" dirty="0"/>
              <a:t>تجزئة بعض السلع، فهناك بعض السلع تتميز بارتفاع قيمتها ولكن من الصعب تجزئتها وبالتالي لا يمكن مبادلتها مع سلع أخرى منخفضة القيمة.</a:t>
            </a:r>
            <a:endParaRPr lang="en-US" dirty="0"/>
          </a:p>
          <a:p>
            <a:r>
              <a:rPr lang="en-US" dirty="0"/>
              <a:t>2</a:t>
            </a:r>
            <a:r>
              <a:rPr lang="ar-IQ" dirty="0"/>
              <a:t>- هناك بعض السلع سريعة التلف، لذا فان مبادلتها بسلع أخرى لا تتعرض للتلف الا بعد مرور فترة زمنية طويلة سنطوي الى الحاق الضرر بأحد طرفي التبادل.</a:t>
            </a:r>
            <a:endParaRPr lang="en-US" dirty="0"/>
          </a:p>
          <a:p>
            <a:endParaRPr lang="en-US" dirty="0"/>
          </a:p>
        </p:txBody>
      </p:sp>
    </p:spTree>
    <p:extLst>
      <p:ext uri="{BB962C8B-B14F-4D97-AF65-F5344CB8AC3E}">
        <p14:creationId xmlns:p14="http://schemas.microsoft.com/office/powerpoint/2010/main" val="2646058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عيوب المقايضة</a:t>
            </a:r>
            <a:endParaRPr lang="en-US" dirty="0"/>
          </a:p>
        </p:txBody>
      </p:sp>
      <p:sp>
        <p:nvSpPr>
          <p:cNvPr id="3" name="Content Placeholder 2"/>
          <p:cNvSpPr>
            <a:spLocks noGrp="1"/>
          </p:cNvSpPr>
          <p:nvPr>
            <p:ph idx="1"/>
          </p:nvPr>
        </p:nvSpPr>
        <p:spPr/>
        <p:txBody>
          <a:bodyPr>
            <a:normAutofit fontScale="92500" lnSpcReduction="20000"/>
          </a:bodyPr>
          <a:lstStyle/>
          <a:p>
            <a:r>
              <a:rPr lang="ar-IQ" dirty="0" smtClean="0"/>
              <a:t>3- </a:t>
            </a:r>
            <a:r>
              <a:rPr lang="ar-IQ" dirty="0"/>
              <a:t>صعوبة نقل بعض السلع من مكان الى آخر مما يعيق عملية التبادل.</a:t>
            </a:r>
            <a:endParaRPr lang="en-US" dirty="0"/>
          </a:p>
          <a:p>
            <a:r>
              <a:rPr lang="en-US" dirty="0"/>
              <a:t>4</a:t>
            </a:r>
            <a:r>
              <a:rPr lang="ar-IQ" dirty="0"/>
              <a:t>- صعوبة التوافق في الرغبات بين الاطراف المتبادلة. فمثلاً لو أن بائع اللحم (القصاب) احتاج زوجاً من الأحذية، فأنه سيذهب الى بائع الاحذية للحصول على زوج من الاحذية مقابل كمية من اللحم، ولكنه يُفاجأ بأن بائع الأحذية رجلاً نباتياً، أي لا يأكل اللحم، وهنا سيكون القصاب أمام خيارين، الاول هو البحث عن طرف ثالث يرغب في اقتناء اللحم مقابل سلعة معينة ومن ثم مبادلة هذه السلعة مع بائع الأحذية. أما الخيار الثاني فهو بقائه حافياً في حالة عدم عثوره على شخص يرغب بمبادلة سلعته باللحم.</a:t>
            </a:r>
            <a:endParaRPr lang="en-US" dirty="0"/>
          </a:p>
          <a:p>
            <a:endParaRPr lang="en-US" dirty="0"/>
          </a:p>
        </p:txBody>
      </p:sp>
    </p:spTree>
    <p:extLst>
      <p:ext uri="{BB962C8B-B14F-4D97-AF65-F5344CB8AC3E}">
        <p14:creationId xmlns:p14="http://schemas.microsoft.com/office/powerpoint/2010/main" val="242198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النقود</a:t>
            </a:r>
            <a:endParaRPr lang="en-US" dirty="0"/>
          </a:p>
        </p:txBody>
      </p:sp>
      <p:sp>
        <p:nvSpPr>
          <p:cNvPr id="3" name="Content Placeholder 2"/>
          <p:cNvSpPr>
            <a:spLocks noGrp="1"/>
          </p:cNvSpPr>
          <p:nvPr>
            <p:ph idx="1"/>
          </p:nvPr>
        </p:nvSpPr>
        <p:spPr/>
        <p:txBody>
          <a:bodyPr>
            <a:normAutofit lnSpcReduction="10000"/>
          </a:bodyPr>
          <a:lstStyle/>
          <a:p>
            <a:r>
              <a:rPr lang="ar-IQ" dirty="0"/>
              <a:t>كل هذه الصعوبات التي ازدادت مع تطور المجتمعات وتعدد السلع والخدمات مهدت الطريق الى نظام تبادلي أكثر كفاءة قائم على استخدام النقود.</a:t>
            </a:r>
            <a:endParaRPr lang="en-US" dirty="0"/>
          </a:p>
          <a:p>
            <a:r>
              <a:rPr lang="ar-IQ" dirty="0"/>
              <a:t>والنقود </a:t>
            </a:r>
            <a:r>
              <a:rPr lang="en-US" dirty="0"/>
              <a:t>Money </a:t>
            </a:r>
            <a:r>
              <a:rPr lang="ar-IQ" dirty="0"/>
              <a:t>تمثلُ كل شيء مقبول قبولاً عاماً في عملية التبادل، سواءً كان هذا الشيء من أصلٍ نباتي كالحنطة والشعير، أومن أصل حيواني كالأغنام والدجاج، أو من أصلٍ معدني كالذهب والفضة والنحاس.</a:t>
            </a:r>
            <a:endParaRPr lang="en-US" dirty="0"/>
          </a:p>
          <a:p>
            <a:r>
              <a:rPr lang="ar-IQ" dirty="0"/>
              <a:t>وهذا يعني أن الصفة الاساسية للنقود هي صفة القبول العام بين الأطراف المتبادلة</a:t>
            </a:r>
            <a:r>
              <a:rPr lang="ar-IQ" dirty="0" smtClean="0"/>
              <a:t>.</a:t>
            </a:r>
            <a:endParaRPr lang="en-US" dirty="0"/>
          </a:p>
        </p:txBody>
      </p:sp>
    </p:spTree>
    <p:extLst>
      <p:ext uri="{BB962C8B-B14F-4D97-AF65-F5344CB8AC3E}">
        <p14:creationId xmlns:p14="http://schemas.microsoft.com/office/powerpoint/2010/main" val="80902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marL="0" indent="0" algn="ctr">
              <a:buNone/>
            </a:pPr>
            <a:r>
              <a:rPr lang="ar-IQ" sz="8800" dirty="0" smtClean="0"/>
              <a:t> شكراً لكم .....</a:t>
            </a:r>
          </a:p>
          <a:p>
            <a:pPr marL="0" indent="0" algn="ctr">
              <a:buNone/>
            </a:pPr>
            <a:r>
              <a:rPr lang="ar-IQ" sz="8800" dirty="0" smtClean="0"/>
              <a:t>امنياتنا للطلبة الأعزاء بالنجاح الباهر</a:t>
            </a:r>
            <a:endParaRPr lang="en-US" sz="8800" dirty="0"/>
          </a:p>
        </p:txBody>
      </p:sp>
    </p:spTree>
    <p:extLst>
      <p:ext uri="{BB962C8B-B14F-4D97-AF65-F5344CB8AC3E}">
        <p14:creationId xmlns:p14="http://schemas.microsoft.com/office/powerpoint/2010/main" val="253016295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Words>
  <Application>Microsoft Office PowerPoint</Application>
  <PresentationFormat>On-screen Show (4:3)</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سمة Office</vt:lpstr>
      <vt:lpstr>المقايضة</vt:lpstr>
      <vt:lpstr>المقايضة</vt:lpstr>
      <vt:lpstr>عيوب المقايضة</vt:lpstr>
      <vt:lpstr>عيوب المقايضة</vt:lpstr>
      <vt:lpstr>النقود</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المقايضة</dc:title>
  <dc:creator>Dr. Ahmed A. Hamdan</dc:creator>
  <cp:lastModifiedBy>Dr. Ahmed A. Hamdan</cp:lastModifiedBy>
  <cp:revision>1</cp:revision>
  <dcterms:created xsi:type="dcterms:W3CDTF">2018-12-01T19:07:54Z</dcterms:created>
  <dcterms:modified xsi:type="dcterms:W3CDTF">2018-12-01T19:12:39Z</dcterms:modified>
</cp:coreProperties>
</file>