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841A-602F-4D54-86D8-F9D8FDCD411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288B-05C9-4197-A6AE-71BAA1BDE6C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ar-IQ" b="1" dirty="0"/>
              <a:t>خواص المقدرات </a:t>
            </a:r>
            <a:r>
              <a:rPr lang="ar-IQ" b="1" dirty="0" smtClean="0"/>
              <a:t>:- تمتاز المقدرات المستخرجة بطريقتي المربعات الصغرى </a:t>
            </a:r>
            <a:r>
              <a:rPr lang="ar-IQ" b="1" dirty="0" err="1" smtClean="0"/>
              <a:t>والامكان</a:t>
            </a:r>
            <a:r>
              <a:rPr lang="ar-IQ" b="1" dirty="0" smtClean="0"/>
              <a:t> </a:t>
            </a:r>
            <a:r>
              <a:rPr lang="ar-IQ" b="1" dirty="0" err="1" smtClean="0"/>
              <a:t>الاعظم</a:t>
            </a:r>
            <a:r>
              <a:rPr lang="ar-IQ" b="1" dirty="0" smtClean="0"/>
              <a:t> بمجموعة من الخواص</a:t>
            </a:r>
          </a:p>
          <a:p>
            <a:r>
              <a:rPr lang="ar-IQ" b="1" dirty="0" err="1" smtClean="0"/>
              <a:t>اولا</a:t>
            </a:r>
            <a:r>
              <a:rPr lang="ar-IQ" b="1" dirty="0" smtClean="0"/>
              <a:t> مقدرات غير متحيزة </a:t>
            </a:r>
            <a:r>
              <a:rPr lang="ar-IQ" b="1" dirty="0" err="1" smtClean="0"/>
              <a:t>اي</a:t>
            </a:r>
            <a:r>
              <a:rPr lang="ar-IQ" b="1" dirty="0" smtClean="0"/>
              <a:t> </a:t>
            </a:r>
            <a:r>
              <a:rPr lang="ar-IQ" b="1" dirty="0" err="1" smtClean="0"/>
              <a:t>ان</a:t>
            </a:r>
            <a:r>
              <a:rPr lang="ar-IQ" b="1" dirty="0" smtClean="0"/>
              <a:t> التوقع الرياضي لكل مقدر يساوي المعلمة ذاتها</a:t>
            </a:r>
          </a:p>
          <a:p>
            <a:r>
              <a:rPr lang="ar-IQ" b="1" dirty="0" smtClean="0"/>
              <a:t>ثانيا </a:t>
            </a:r>
            <a:r>
              <a:rPr lang="ar-IQ" b="1" dirty="0" err="1" smtClean="0"/>
              <a:t>ان</a:t>
            </a:r>
            <a:r>
              <a:rPr lang="ar-IQ" b="1" dirty="0" smtClean="0"/>
              <a:t> التباين التقديري المستخرج لكل مقدر يكون اصغر من تباين </a:t>
            </a:r>
            <a:r>
              <a:rPr lang="ar-IQ" b="1" dirty="0" err="1" smtClean="0"/>
              <a:t>اي</a:t>
            </a:r>
            <a:r>
              <a:rPr lang="ar-IQ" b="1" dirty="0" smtClean="0"/>
              <a:t> مقدر مستخرج بطريقة </a:t>
            </a:r>
            <a:r>
              <a:rPr lang="ar-IQ" b="1" dirty="0" err="1" smtClean="0"/>
              <a:t>اخرى</a:t>
            </a:r>
            <a:r>
              <a:rPr lang="ar-IQ" b="1" dirty="0" smtClean="0"/>
              <a:t> غير طريقة المربعات الصغرى وطريقة </a:t>
            </a:r>
            <a:r>
              <a:rPr lang="ar-IQ" b="1" dirty="0" err="1" smtClean="0"/>
              <a:t>الامكان</a:t>
            </a:r>
            <a:r>
              <a:rPr lang="ar-IQ" b="1" dirty="0" smtClean="0"/>
              <a:t> </a:t>
            </a:r>
            <a:r>
              <a:rPr lang="ar-IQ" b="1" dirty="0" err="1" smtClean="0"/>
              <a:t>الاعظم</a:t>
            </a:r>
            <a:r>
              <a:rPr lang="ar-IQ" b="1" dirty="0" smtClean="0"/>
              <a:t>.</a:t>
            </a:r>
          </a:p>
          <a:p>
            <a:r>
              <a:rPr lang="ar-IQ" b="1" dirty="0" err="1" smtClean="0"/>
              <a:t>ان</a:t>
            </a:r>
            <a:r>
              <a:rPr lang="ar-IQ" b="1" dirty="0" smtClean="0"/>
              <a:t> من خصائص طريقتي التقدير تعطي </a:t>
            </a:r>
            <a:r>
              <a:rPr lang="ar-IQ" b="1" dirty="0" err="1" smtClean="0"/>
              <a:t>افضل</a:t>
            </a:r>
            <a:r>
              <a:rPr lang="ar-IQ" b="1" dirty="0" smtClean="0"/>
              <a:t> تقدير خطي غير متحيز</a:t>
            </a:r>
            <a:r>
              <a:rPr lang="en-US" b="1" dirty="0" smtClean="0"/>
              <a:t> </a:t>
            </a:r>
            <a:r>
              <a:rPr lang="en-US" b="1" dirty="0" err="1" smtClean="0"/>
              <a:t>BLUe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63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2019-01-25T15:23:31Z</dcterms:created>
  <dcterms:modified xsi:type="dcterms:W3CDTF">2019-01-25T15:38:22Z</dcterms:modified>
</cp:coreProperties>
</file>