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693944-D02F-416D-92FE-2A32673C8C63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486A9AA-D37E-4D5E-89B7-AFFF3FC7CE66}">
      <dgm:prSet phldrT="[نص]"/>
      <dgm:spPr/>
      <dgm:t>
        <a:bodyPr/>
        <a:lstStyle/>
        <a:p>
          <a:pPr rtl="1"/>
          <a:r>
            <a:rPr lang="ar-SA" b="1" u="none" dirty="0" smtClean="0"/>
            <a:t>كيف تسعر الشركات </a:t>
          </a:r>
          <a:endParaRPr lang="ar-SA" u="none" dirty="0"/>
        </a:p>
      </dgm:t>
    </dgm:pt>
    <dgm:pt modelId="{D2E4B6AB-18EA-4BA8-9172-C2FE21927C97}" type="parTrans" cxnId="{B3347B3A-48C9-4BEF-9EDE-338B88A90842}">
      <dgm:prSet/>
      <dgm:spPr/>
      <dgm:t>
        <a:bodyPr/>
        <a:lstStyle/>
        <a:p>
          <a:pPr rtl="1"/>
          <a:endParaRPr lang="ar-SA"/>
        </a:p>
      </dgm:t>
    </dgm:pt>
    <dgm:pt modelId="{0D09C4D3-1B69-4A12-BF52-63BB046C22AD}" type="sibTrans" cxnId="{B3347B3A-48C9-4BEF-9EDE-338B88A90842}">
      <dgm:prSet/>
      <dgm:spPr/>
      <dgm:t>
        <a:bodyPr/>
        <a:lstStyle/>
        <a:p>
          <a:pPr rtl="1"/>
          <a:endParaRPr lang="ar-SA"/>
        </a:p>
      </dgm:t>
    </dgm:pt>
    <dgm:pt modelId="{734B2408-4504-4B87-B259-40251DD1CDE6}">
      <dgm:prSet phldrT="[نص]"/>
      <dgm:spPr/>
      <dgm:t>
        <a:bodyPr/>
        <a:lstStyle/>
        <a:p>
          <a:pPr rtl="1"/>
          <a:r>
            <a:rPr lang="ar-SA" b="1" u="none" dirty="0" smtClean="0"/>
            <a:t>نفسية المستهلك والتسعير </a:t>
          </a:r>
          <a:endParaRPr lang="ar-SA" u="none" dirty="0"/>
        </a:p>
      </dgm:t>
    </dgm:pt>
    <dgm:pt modelId="{E05369B4-8129-41BB-BD7F-9CD960062B1D}" type="parTrans" cxnId="{64FF322F-D0A7-413D-880C-03AF44E39AB8}">
      <dgm:prSet/>
      <dgm:spPr/>
      <dgm:t>
        <a:bodyPr/>
        <a:lstStyle/>
        <a:p>
          <a:pPr rtl="1"/>
          <a:endParaRPr lang="ar-SA"/>
        </a:p>
      </dgm:t>
    </dgm:pt>
    <dgm:pt modelId="{0C1D17DD-351B-445D-86C8-8B3126A2D78C}" type="sibTrans" cxnId="{64FF322F-D0A7-413D-880C-03AF44E39AB8}">
      <dgm:prSet/>
      <dgm:spPr/>
      <dgm:t>
        <a:bodyPr/>
        <a:lstStyle/>
        <a:p>
          <a:pPr rtl="1"/>
          <a:endParaRPr lang="ar-SA"/>
        </a:p>
      </dgm:t>
    </dgm:pt>
    <dgm:pt modelId="{28444EB1-661B-4FF0-82DA-75B562A1A69D}">
      <dgm:prSet phldrT="[نص]"/>
      <dgm:spPr/>
      <dgm:t>
        <a:bodyPr/>
        <a:lstStyle/>
        <a:p>
          <a:endParaRPr lang="en-US"/>
        </a:p>
      </dgm:t>
    </dgm:pt>
    <dgm:pt modelId="{8A19243C-D9D5-490E-80CD-557972248F8E}" type="parTrans" cxnId="{0707127D-634C-41A2-9D97-013B15AA1A16}">
      <dgm:prSet/>
      <dgm:spPr/>
      <dgm:t>
        <a:bodyPr/>
        <a:lstStyle/>
        <a:p>
          <a:pPr rtl="1"/>
          <a:endParaRPr lang="ar-SA"/>
        </a:p>
      </dgm:t>
    </dgm:pt>
    <dgm:pt modelId="{CB7F88AB-48FB-46AA-BAEA-1F45FBAA97B9}" type="sibTrans" cxnId="{0707127D-634C-41A2-9D97-013B15AA1A16}">
      <dgm:prSet/>
      <dgm:spPr/>
      <dgm:t>
        <a:bodyPr/>
        <a:lstStyle/>
        <a:p>
          <a:pPr rtl="1"/>
          <a:endParaRPr lang="ar-SA"/>
        </a:p>
      </dgm:t>
    </dgm:pt>
    <dgm:pt modelId="{41F802B3-24C7-418A-98C7-2721D030AE10}">
      <dgm:prSet phldrT="[نص]" phldr="1"/>
      <dgm:spPr/>
      <dgm:t>
        <a:bodyPr/>
        <a:lstStyle/>
        <a:p>
          <a:pPr rtl="1"/>
          <a:endParaRPr lang="ar-SA"/>
        </a:p>
      </dgm:t>
    </dgm:pt>
    <dgm:pt modelId="{E7EBA8F5-F606-46DB-A054-7C71BD86118A}" type="parTrans" cxnId="{801975DB-CE2E-4B5C-96F6-5F9AE6C1E5FD}">
      <dgm:prSet/>
      <dgm:spPr/>
      <dgm:t>
        <a:bodyPr/>
        <a:lstStyle/>
        <a:p>
          <a:pPr rtl="1"/>
          <a:endParaRPr lang="ar-SA"/>
        </a:p>
      </dgm:t>
    </dgm:pt>
    <dgm:pt modelId="{66CAB9DF-8B1D-4FCD-AB8E-D4CD6BEE398C}" type="sibTrans" cxnId="{801975DB-CE2E-4B5C-96F6-5F9AE6C1E5FD}">
      <dgm:prSet/>
      <dgm:spPr/>
      <dgm:t>
        <a:bodyPr/>
        <a:lstStyle/>
        <a:p>
          <a:pPr rtl="1"/>
          <a:endParaRPr lang="ar-SA"/>
        </a:p>
      </dgm:t>
    </dgm:pt>
    <dgm:pt modelId="{61071171-48CF-4386-9E8F-CFD7AFF8343E}">
      <dgm:prSet/>
      <dgm:spPr/>
      <dgm:t>
        <a:bodyPr/>
        <a:lstStyle/>
        <a:p>
          <a:pPr rtl="1"/>
          <a:r>
            <a:rPr lang="ar-SA" b="1" u="sng" dirty="0" smtClean="0"/>
            <a:t> </a:t>
          </a:r>
          <a:r>
            <a:rPr lang="ar-SA" b="1" u="none" dirty="0" smtClean="0"/>
            <a:t>التسعير في العالم الرقمي (الالكتروني) </a:t>
          </a:r>
          <a:endParaRPr lang="en-US" u="none" dirty="0"/>
        </a:p>
      </dgm:t>
    </dgm:pt>
    <dgm:pt modelId="{AB49EDAE-0BB6-46FE-A746-7F8BF9E8E9CB}" type="parTrans" cxnId="{554BB4A4-01FB-43A0-B39B-606B69017A98}">
      <dgm:prSet/>
      <dgm:spPr/>
      <dgm:t>
        <a:bodyPr/>
        <a:lstStyle/>
        <a:p>
          <a:pPr rtl="1"/>
          <a:endParaRPr lang="ar-SA"/>
        </a:p>
      </dgm:t>
    </dgm:pt>
    <dgm:pt modelId="{6C3D368A-EB50-4BFE-B5F5-AC36521A1D9C}" type="sibTrans" cxnId="{554BB4A4-01FB-43A0-B39B-606B69017A98}">
      <dgm:prSet/>
      <dgm:spPr/>
      <dgm:t>
        <a:bodyPr/>
        <a:lstStyle/>
        <a:p>
          <a:pPr rtl="1"/>
          <a:endParaRPr lang="ar-SA"/>
        </a:p>
      </dgm:t>
    </dgm:pt>
    <dgm:pt modelId="{C30D72D2-87E3-4C12-9F9A-232CA50C0C6F}">
      <dgm:prSet/>
      <dgm:spPr/>
      <dgm:t>
        <a:bodyPr/>
        <a:lstStyle/>
        <a:p>
          <a:pPr rtl="1"/>
          <a:r>
            <a:rPr lang="ar-SA" b="1" u="none" dirty="0" smtClean="0"/>
            <a:t> بيئة التسعير المتغيرة </a:t>
          </a:r>
          <a:endParaRPr lang="en-US" u="none" dirty="0"/>
        </a:p>
      </dgm:t>
    </dgm:pt>
    <dgm:pt modelId="{7AA26A49-5EA4-4A76-A1B8-A8F7962205CF}" type="parTrans" cxnId="{9D31AF3D-D131-42BD-8BB3-FCA60D4E9EB5}">
      <dgm:prSet/>
      <dgm:spPr/>
      <dgm:t>
        <a:bodyPr/>
        <a:lstStyle/>
        <a:p>
          <a:pPr rtl="1"/>
          <a:endParaRPr lang="ar-SA"/>
        </a:p>
      </dgm:t>
    </dgm:pt>
    <dgm:pt modelId="{5FD13865-C04D-4C29-AA99-C14921854646}" type="sibTrans" cxnId="{9D31AF3D-D131-42BD-8BB3-FCA60D4E9EB5}">
      <dgm:prSet/>
      <dgm:spPr/>
      <dgm:t>
        <a:bodyPr/>
        <a:lstStyle/>
        <a:p>
          <a:pPr rtl="1"/>
          <a:endParaRPr lang="ar-SA"/>
        </a:p>
      </dgm:t>
    </dgm:pt>
    <dgm:pt modelId="{EAB92269-6DEF-4944-A05B-E552AF9762EC}" type="pres">
      <dgm:prSet presAssocID="{3C693944-D02F-416D-92FE-2A32673C8C6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839F05-C3AD-4E3B-AD3E-0B06D70AB49E}" type="pres">
      <dgm:prSet presAssocID="{3C693944-D02F-416D-92FE-2A32673C8C63}" presName="diamond" presStyleLbl="bgShp" presStyleIdx="0" presStyleCnt="1"/>
      <dgm:spPr/>
    </dgm:pt>
    <dgm:pt modelId="{6738FCC2-BB1E-4652-BCE6-08D9A5BFA66C}" type="pres">
      <dgm:prSet presAssocID="{3C693944-D02F-416D-92FE-2A32673C8C63}" presName="quad1" presStyleLbl="node1" presStyleIdx="0" presStyleCnt="4" custLinFactNeighborX="239" custLinFactNeighborY="15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9490E83-8C09-433C-A4CC-E30372C37AF3}" type="pres">
      <dgm:prSet presAssocID="{3C693944-D02F-416D-92FE-2A32673C8C6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0E9751E-0000-4705-A5FA-5D420E4D4B11}" type="pres">
      <dgm:prSet presAssocID="{3C693944-D02F-416D-92FE-2A32673C8C6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9E02826-9AB7-4904-8F35-EE300E91D71E}" type="pres">
      <dgm:prSet presAssocID="{3C693944-D02F-416D-92FE-2A32673C8C6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347B3A-48C9-4BEF-9EDE-338B88A90842}" srcId="{3C693944-D02F-416D-92FE-2A32673C8C63}" destId="{3486A9AA-D37E-4D5E-89B7-AFFF3FC7CE66}" srcOrd="0" destOrd="0" parTransId="{D2E4B6AB-18EA-4BA8-9172-C2FE21927C97}" sibTransId="{0D09C4D3-1B69-4A12-BF52-63BB046C22AD}"/>
    <dgm:cxn modelId="{0707127D-634C-41A2-9D97-013B15AA1A16}" srcId="{3C693944-D02F-416D-92FE-2A32673C8C63}" destId="{28444EB1-661B-4FF0-82DA-75B562A1A69D}" srcOrd="4" destOrd="0" parTransId="{8A19243C-D9D5-490E-80CD-557972248F8E}" sibTransId="{CB7F88AB-48FB-46AA-BAEA-1F45FBAA97B9}"/>
    <dgm:cxn modelId="{4C4C8A92-ED6A-4575-BE94-E99579ACF7DB}" type="presOf" srcId="{3C693944-D02F-416D-92FE-2A32673C8C63}" destId="{EAB92269-6DEF-4944-A05B-E552AF9762EC}" srcOrd="0" destOrd="0" presId="urn:microsoft.com/office/officeart/2005/8/layout/matrix3"/>
    <dgm:cxn modelId="{801975DB-CE2E-4B5C-96F6-5F9AE6C1E5FD}" srcId="{3C693944-D02F-416D-92FE-2A32673C8C63}" destId="{41F802B3-24C7-418A-98C7-2721D030AE10}" srcOrd="5" destOrd="0" parTransId="{E7EBA8F5-F606-46DB-A054-7C71BD86118A}" sibTransId="{66CAB9DF-8B1D-4FCD-AB8E-D4CD6BEE398C}"/>
    <dgm:cxn modelId="{04236655-B6D1-4E72-9755-93C395A41A19}" type="presOf" srcId="{734B2408-4504-4B87-B259-40251DD1CDE6}" destId="{80E9751E-0000-4705-A5FA-5D420E4D4B11}" srcOrd="0" destOrd="0" presId="urn:microsoft.com/office/officeart/2005/8/layout/matrix3"/>
    <dgm:cxn modelId="{9D31AF3D-D131-42BD-8BB3-FCA60D4E9EB5}" srcId="{3C693944-D02F-416D-92FE-2A32673C8C63}" destId="{C30D72D2-87E3-4C12-9F9A-232CA50C0C6F}" srcOrd="1" destOrd="0" parTransId="{7AA26A49-5EA4-4A76-A1B8-A8F7962205CF}" sibTransId="{5FD13865-C04D-4C29-AA99-C14921854646}"/>
    <dgm:cxn modelId="{FCF4AB70-875A-491F-B0FD-3323DCBDE833}" type="presOf" srcId="{3486A9AA-D37E-4D5E-89B7-AFFF3FC7CE66}" destId="{6738FCC2-BB1E-4652-BCE6-08D9A5BFA66C}" srcOrd="0" destOrd="0" presId="urn:microsoft.com/office/officeart/2005/8/layout/matrix3"/>
    <dgm:cxn modelId="{21D12D46-7BEE-4F7D-AD71-E1DD5EFA6625}" type="presOf" srcId="{61071171-48CF-4386-9E8F-CFD7AFF8343E}" destId="{F9E02826-9AB7-4904-8F35-EE300E91D71E}" srcOrd="0" destOrd="0" presId="urn:microsoft.com/office/officeart/2005/8/layout/matrix3"/>
    <dgm:cxn modelId="{64FF322F-D0A7-413D-880C-03AF44E39AB8}" srcId="{3C693944-D02F-416D-92FE-2A32673C8C63}" destId="{734B2408-4504-4B87-B259-40251DD1CDE6}" srcOrd="2" destOrd="0" parTransId="{E05369B4-8129-41BB-BD7F-9CD960062B1D}" sibTransId="{0C1D17DD-351B-445D-86C8-8B3126A2D78C}"/>
    <dgm:cxn modelId="{D43F2BE1-E075-49A6-8271-1B4EEAC6099F}" type="presOf" srcId="{C30D72D2-87E3-4C12-9F9A-232CA50C0C6F}" destId="{B9490E83-8C09-433C-A4CC-E30372C37AF3}" srcOrd="0" destOrd="0" presId="urn:microsoft.com/office/officeart/2005/8/layout/matrix3"/>
    <dgm:cxn modelId="{554BB4A4-01FB-43A0-B39B-606B69017A98}" srcId="{3C693944-D02F-416D-92FE-2A32673C8C63}" destId="{61071171-48CF-4386-9E8F-CFD7AFF8343E}" srcOrd="3" destOrd="0" parTransId="{AB49EDAE-0BB6-46FE-A746-7F8BF9E8E9CB}" sibTransId="{6C3D368A-EB50-4BFE-B5F5-AC36521A1D9C}"/>
    <dgm:cxn modelId="{3B86CA30-C00A-425D-919E-5F1785F2812C}" type="presParOf" srcId="{EAB92269-6DEF-4944-A05B-E552AF9762EC}" destId="{2A839F05-C3AD-4E3B-AD3E-0B06D70AB49E}" srcOrd="0" destOrd="0" presId="urn:microsoft.com/office/officeart/2005/8/layout/matrix3"/>
    <dgm:cxn modelId="{D751122F-00B1-4462-B634-F245531B4389}" type="presParOf" srcId="{EAB92269-6DEF-4944-A05B-E552AF9762EC}" destId="{6738FCC2-BB1E-4652-BCE6-08D9A5BFA66C}" srcOrd="1" destOrd="0" presId="urn:microsoft.com/office/officeart/2005/8/layout/matrix3"/>
    <dgm:cxn modelId="{9D8B8C45-314F-465A-AD05-F0ECFDA72CB5}" type="presParOf" srcId="{EAB92269-6DEF-4944-A05B-E552AF9762EC}" destId="{B9490E83-8C09-433C-A4CC-E30372C37AF3}" srcOrd="2" destOrd="0" presId="urn:microsoft.com/office/officeart/2005/8/layout/matrix3"/>
    <dgm:cxn modelId="{F3190505-BF77-4BD8-BD06-7F21846292C8}" type="presParOf" srcId="{EAB92269-6DEF-4944-A05B-E552AF9762EC}" destId="{80E9751E-0000-4705-A5FA-5D420E4D4B11}" srcOrd="3" destOrd="0" presId="urn:microsoft.com/office/officeart/2005/8/layout/matrix3"/>
    <dgm:cxn modelId="{D092ABA2-E089-4B87-8199-4652C0B24B93}" type="presParOf" srcId="{EAB92269-6DEF-4944-A05B-E552AF9762EC}" destId="{F9E02826-9AB7-4904-8F35-EE300E91D71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14B9D0-A8FD-46D7-800A-AE057F82A184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A1407FDD-5616-40AD-AA24-49596EB99132}">
      <dgm:prSet phldrT="[نص]"/>
      <dgm:spPr/>
      <dgm:t>
        <a:bodyPr/>
        <a:lstStyle/>
        <a:p>
          <a:pPr algn="ctr" rtl="1"/>
          <a:r>
            <a:rPr lang="ar-IQ" b="1" dirty="0" smtClean="0"/>
            <a:t>المشترين</a:t>
          </a:r>
          <a:endParaRPr lang="ar-SA" b="1" dirty="0"/>
        </a:p>
      </dgm:t>
    </dgm:pt>
    <dgm:pt modelId="{55E4E607-6F36-43E6-966E-81AE0BB2089F}" type="parTrans" cxnId="{CAADECC0-5216-4EA4-86D1-5FD74A1596F7}">
      <dgm:prSet/>
      <dgm:spPr/>
      <dgm:t>
        <a:bodyPr/>
        <a:lstStyle/>
        <a:p>
          <a:pPr rtl="1"/>
          <a:endParaRPr lang="ar-SA"/>
        </a:p>
      </dgm:t>
    </dgm:pt>
    <dgm:pt modelId="{09A1A76F-EB06-4014-A52E-D659740B13CA}" type="sibTrans" cxnId="{CAADECC0-5216-4EA4-86D1-5FD74A1596F7}">
      <dgm:prSet/>
      <dgm:spPr/>
      <dgm:t>
        <a:bodyPr/>
        <a:lstStyle/>
        <a:p>
          <a:pPr rtl="1"/>
          <a:endParaRPr lang="ar-SA"/>
        </a:p>
      </dgm:t>
    </dgm:pt>
    <dgm:pt modelId="{041456E9-6AFF-40F5-841A-A3C0E4C936F7}">
      <dgm:prSet phldrT="[نص]"/>
      <dgm:spPr/>
      <dgm:t>
        <a:bodyPr/>
        <a:lstStyle/>
        <a:p>
          <a:pPr algn="ctr" rtl="1"/>
          <a:r>
            <a:rPr lang="ar-IQ" b="1" dirty="0" smtClean="0"/>
            <a:t>البائعين</a:t>
          </a:r>
          <a:endParaRPr lang="ar-SA" b="1" dirty="0"/>
        </a:p>
      </dgm:t>
    </dgm:pt>
    <dgm:pt modelId="{7E37C82D-AEB9-44E4-81B0-82524089E960}" type="parTrans" cxnId="{F9387C54-7F8D-4482-940A-BC6EDA7B91AF}">
      <dgm:prSet/>
      <dgm:spPr/>
      <dgm:t>
        <a:bodyPr/>
        <a:lstStyle/>
        <a:p>
          <a:pPr rtl="1"/>
          <a:endParaRPr lang="ar-SA"/>
        </a:p>
      </dgm:t>
    </dgm:pt>
    <dgm:pt modelId="{A7CCC58F-1D76-4DCB-BE58-1429327E4091}" type="sibTrans" cxnId="{F9387C54-7F8D-4482-940A-BC6EDA7B91AF}">
      <dgm:prSet/>
      <dgm:spPr/>
      <dgm:t>
        <a:bodyPr/>
        <a:lstStyle/>
        <a:p>
          <a:pPr rtl="1"/>
          <a:endParaRPr lang="ar-SA"/>
        </a:p>
      </dgm:t>
    </dgm:pt>
    <dgm:pt modelId="{0C327904-C63F-4994-9F51-D3148C6F8BFB}">
      <dgm:prSet phldrT="[نص]"/>
      <dgm:spPr/>
      <dgm:t>
        <a:bodyPr/>
        <a:lstStyle/>
        <a:p>
          <a:pPr algn="ctr" rtl="1"/>
          <a:r>
            <a:rPr lang="ar-IQ" b="1" dirty="0" smtClean="0"/>
            <a:t>المشترين والبائعين</a:t>
          </a:r>
          <a:endParaRPr lang="ar-SA" b="1" dirty="0"/>
        </a:p>
      </dgm:t>
    </dgm:pt>
    <dgm:pt modelId="{F56950DD-2D0E-4FE5-A128-3CF2E749CE66}" type="parTrans" cxnId="{072ECBE6-26A4-4382-BB24-B178C26A311C}">
      <dgm:prSet/>
      <dgm:spPr/>
      <dgm:t>
        <a:bodyPr/>
        <a:lstStyle/>
        <a:p>
          <a:pPr rtl="1"/>
          <a:endParaRPr lang="ar-SA"/>
        </a:p>
      </dgm:t>
    </dgm:pt>
    <dgm:pt modelId="{E61905BB-F9C8-4AE4-9429-21ECE5C7F842}" type="sibTrans" cxnId="{072ECBE6-26A4-4382-BB24-B178C26A311C}">
      <dgm:prSet/>
      <dgm:spPr/>
      <dgm:t>
        <a:bodyPr/>
        <a:lstStyle/>
        <a:p>
          <a:pPr rtl="1"/>
          <a:endParaRPr lang="ar-SA"/>
        </a:p>
      </dgm:t>
    </dgm:pt>
    <dgm:pt modelId="{915E4385-5D96-4DE8-9DC5-EE571033C6B2}" type="pres">
      <dgm:prSet presAssocID="{5A14B9D0-A8FD-46D7-800A-AE057F82A1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495179-62B4-41E4-A427-170551121A99}" type="pres">
      <dgm:prSet presAssocID="{A1407FDD-5616-40AD-AA24-49596EB99132}" presName="parentLin" presStyleCnt="0"/>
      <dgm:spPr/>
    </dgm:pt>
    <dgm:pt modelId="{418B0EBE-4646-4525-A330-9F0BC770135E}" type="pres">
      <dgm:prSet presAssocID="{A1407FDD-5616-40AD-AA24-49596EB9913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8ED7BA0-42A3-420D-8D8A-DBE8AE7D801B}" type="pres">
      <dgm:prSet presAssocID="{A1407FDD-5616-40AD-AA24-49596EB9913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BBB5D-21E4-4368-B9D3-0EF41B8A3349}" type="pres">
      <dgm:prSet presAssocID="{A1407FDD-5616-40AD-AA24-49596EB99132}" presName="negativeSpace" presStyleCnt="0"/>
      <dgm:spPr/>
    </dgm:pt>
    <dgm:pt modelId="{CE51F3F3-FFAA-4884-ABAC-829E41803F91}" type="pres">
      <dgm:prSet presAssocID="{A1407FDD-5616-40AD-AA24-49596EB99132}" presName="childText" presStyleLbl="conFgAcc1" presStyleIdx="0" presStyleCnt="3">
        <dgm:presLayoutVars>
          <dgm:bulletEnabled val="1"/>
        </dgm:presLayoutVars>
      </dgm:prSet>
      <dgm:spPr/>
    </dgm:pt>
    <dgm:pt modelId="{8D599DD3-1F8E-46F8-8418-BC85549EB456}" type="pres">
      <dgm:prSet presAssocID="{09A1A76F-EB06-4014-A52E-D659740B13CA}" presName="spaceBetweenRectangles" presStyleCnt="0"/>
      <dgm:spPr/>
    </dgm:pt>
    <dgm:pt modelId="{202DDA40-2D1D-4AB9-B2DB-D8E9A301485C}" type="pres">
      <dgm:prSet presAssocID="{041456E9-6AFF-40F5-841A-A3C0E4C936F7}" presName="parentLin" presStyleCnt="0"/>
      <dgm:spPr/>
    </dgm:pt>
    <dgm:pt modelId="{377DE3B1-12C2-430D-A6F8-3F569E3934FB}" type="pres">
      <dgm:prSet presAssocID="{041456E9-6AFF-40F5-841A-A3C0E4C936F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4456E59-9EF7-421D-BA8A-3DA322DC03E5}" type="pres">
      <dgm:prSet presAssocID="{041456E9-6AFF-40F5-841A-A3C0E4C936F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2186C0-C2CA-49D0-8DF2-50859C10F36A}" type="pres">
      <dgm:prSet presAssocID="{041456E9-6AFF-40F5-841A-A3C0E4C936F7}" presName="negativeSpace" presStyleCnt="0"/>
      <dgm:spPr/>
    </dgm:pt>
    <dgm:pt modelId="{3A83B418-A1C2-490C-8A52-313480010515}" type="pres">
      <dgm:prSet presAssocID="{041456E9-6AFF-40F5-841A-A3C0E4C936F7}" presName="childText" presStyleLbl="conFgAcc1" presStyleIdx="1" presStyleCnt="3">
        <dgm:presLayoutVars>
          <dgm:bulletEnabled val="1"/>
        </dgm:presLayoutVars>
      </dgm:prSet>
      <dgm:spPr/>
    </dgm:pt>
    <dgm:pt modelId="{30BBDE1F-5408-4322-91A3-4FEB47ABB087}" type="pres">
      <dgm:prSet presAssocID="{A7CCC58F-1D76-4DCB-BE58-1429327E4091}" presName="spaceBetweenRectangles" presStyleCnt="0"/>
      <dgm:spPr/>
    </dgm:pt>
    <dgm:pt modelId="{39271BA8-FA09-4A37-9E0E-AADE8822ADA3}" type="pres">
      <dgm:prSet presAssocID="{0C327904-C63F-4994-9F51-D3148C6F8BFB}" presName="parentLin" presStyleCnt="0"/>
      <dgm:spPr/>
    </dgm:pt>
    <dgm:pt modelId="{53EEAE20-3E56-4222-BF7A-2DDDA2A21203}" type="pres">
      <dgm:prSet presAssocID="{0C327904-C63F-4994-9F51-D3148C6F8BF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B93D4A3-F979-4D79-A606-5C8A13EB20E9}" type="pres">
      <dgm:prSet presAssocID="{0C327904-C63F-4994-9F51-D3148C6F8BF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36EE3-1238-477E-BC34-148CC2570917}" type="pres">
      <dgm:prSet presAssocID="{0C327904-C63F-4994-9F51-D3148C6F8BFB}" presName="negativeSpace" presStyleCnt="0"/>
      <dgm:spPr/>
    </dgm:pt>
    <dgm:pt modelId="{79164409-B9A8-4BF2-A870-E156F244110B}" type="pres">
      <dgm:prSet presAssocID="{0C327904-C63F-4994-9F51-D3148C6F8BF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AADECC0-5216-4EA4-86D1-5FD74A1596F7}" srcId="{5A14B9D0-A8FD-46D7-800A-AE057F82A184}" destId="{A1407FDD-5616-40AD-AA24-49596EB99132}" srcOrd="0" destOrd="0" parTransId="{55E4E607-6F36-43E6-966E-81AE0BB2089F}" sibTransId="{09A1A76F-EB06-4014-A52E-D659740B13CA}"/>
    <dgm:cxn modelId="{078F7FA9-79BF-4D3D-980A-F51F2C6E2660}" type="presOf" srcId="{0C327904-C63F-4994-9F51-D3148C6F8BFB}" destId="{53EEAE20-3E56-4222-BF7A-2DDDA2A21203}" srcOrd="0" destOrd="0" presId="urn:microsoft.com/office/officeart/2005/8/layout/list1"/>
    <dgm:cxn modelId="{8A0DEEC5-D394-4AF9-88F0-D53849BD1335}" type="presOf" srcId="{041456E9-6AFF-40F5-841A-A3C0E4C936F7}" destId="{377DE3B1-12C2-430D-A6F8-3F569E3934FB}" srcOrd="0" destOrd="0" presId="urn:microsoft.com/office/officeart/2005/8/layout/list1"/>
    <dgm:cxn modelId="{F9387C54-7F8D-4482-940A-BC6EDA7B91AF}" srcId="{5A14B9D0-A8FD-46D7-800A-AE057F82A184}" destId="{041456E9-6AFF-40F5-841A-A3C0E4C936F7}" srcOrd="1" destOrd="0" parTransId="{7E37C82D-AEB9-44E4-81B0-82524089E960}" sibTransId="{A7CCC58F-1D76-4DCB-BE58-1429327E4091}"/>
    <dgm:cxn modelId="{3EFCEF40-46B1-46F5-A964-A23D0E31A2AF}" type="presOf" srcId="{A1407FDD-5616-40AD-AA24-49596EB99132}" destId="{98ED7BA0-42A3-420D-8D8A-DBE8AE7D801B}" srcOrd="1" destOrd="0" presId="urn:microsoft.com/office/officeart/2005/8/layout/list1"/>
    <dgm:cxn modelId="{60F0F6E6-9628-4F13-AB4C-E5D3D449E8CE}" type="presOf" srcId="{A1407FDD-5616-40AD-AA24-49596EB99132}" destId="{418B0EBE-4646-4525-A330-9F0BC770135E}" srcOrd="0" destOrd="0" presId="urn:microsoft.com/office/officeart/2005/8/layout/list1"/>
    <dgm:cxn modelId="{07860DD7-2823-41CF-8FCF-6973E36DC7EF}" type="presOf" srcId="{0C327904-C63F-4994-9F51-D3148C6F8BFB}" destId="{3B93D4A3-F979-4D79-A606-5C8A13EB20E9}" srcOrd="1" destOrd="0" presId="urn:microsoft.com/office/officeart/2005/8/layout/list1"/>
    <dgm:cxn modelId="{695F98BB-B066-4153-9E5A-85046FD8B12F}" type="presOf" srcId="{5A14B9D0-A8FD-46D7-800A-AE057F82A184}" destId="{915E4385-5D96-4DE8-9DC5-EE571033C6B2}" srcOrd="0" destOrd="0" presId="urn:microsoft.com/office/officeart/2005/8/layout/list1"/>
    <dgm:cxn modelId="{01A2E76D-0C86-4C49-9FE6-5EA263C14E41}" type="presOf" srcId="{041456E9-6AFF-40F5-841A-A3C0E4C936F7}" destId="{44456E59-9EF7-421D-BA8A-3DA322DC03E5}" srcOrd="1" destOrd="0" presId="urn:microsoft.com/office/officeart/2005/8/layout/list1"/>
    <dgm:cxn modelId="{072ECBE6-26A4-4382-BB24-B178C26A311C}" srcId="{5A14B9D0-A8FD-46D7-800A-AE057F82A184}" destId="{0C327904-C63F-4994-9F51-D3148C6F8BFB}" srcOrd="2" destOrd="0" parTransId="{F56950DD-2D0E-4FE5-A128-3CF2E749CE66}" sibTransId="{E61905BB-F9C8-4AE4-9429-21ECE5C7F842}"/>
    <dgm:cxn modelId="{B3C899CF-9E11-47F0-B1D5-A5F224516CD5}" type="presParOf" srcId="{915E4385-5D96-4DE8-9DC5-EE571033C6B2}" destId="{B5495179-62B4-41E4-A427-170551121A99}" srcOrd="0" destOrd="0" presId="urn:microsoft.com/office/officeart/2005/8/layout/list1"/>
    <dgm:cxn modelId="{919DFCC8-D80F-4024-A1F6-10E3BF44045E}" type="presParOf" srcId="{B5495179-62B4-41E4-A427-170551121A99}" destId="{418B0EBE-4646-4525-A330-9F0BC770135E}" srcOrd="0" destOrd="0" presId="urn:microsoft.com/office/officeart/2005/8/layout/list1"/>
    <dgm:cxn modelId="{1114CFF2-508D-4CAB-ABFE-6B94F2394773}" type="presParOf" srcId="{B5495179-62B4-41E4-A427-170551121A99}" destId="{98ED7BA0-42A3-420D-8D8A-DBE8AE7D801B}" srcOrd="1" destOrd="0" presId="urn:microsoft.com/office/officeart/2005/8/layout/list1"/>
    <dgm:cxn modelId="{B51C924B-CF03-43C4-90D8-60D153B96627}" type="presParOf" srcId="{915E4385-5D96-4DE8-9DC5-EE571033C6B2}" destId="{5C7BBB5D-21E4-4368-B9D3-0EF41B8A3349}" srcOrd="1" destOrd="0" presId="urn:microsoft.com/office/officeart/2005/8/layout/list1"/>
    <dgm:cxn modelId="{90025EDC-861E-474B-BFEA-C986787DC143}" type="presParOf" srcId="{915E4385-5D96-4DE8-9DC5-EE571033C6B2}" destId="{CE51F3F3-FFAA-4884-ABAC-829E41803F91}" srcOrd="2" destOrd="0" presId="urn:microsoft.com/office/officeart/2005/8/layout/list1"/>
    <dgm:cxn modelId="{19222E16-D238-47A3-A692-F1D4733B225B}" type="presParOf" srcId="{915E4385-5D96-4DE8-9DC5-EE571033C6B2}" destId="{8D599DD3-1F8E-46F8-8418-BC85549EB456}" srcOrd="3" destOrd="0" presId="urn:microsoft.com/office/officeart/2005/8/layout/list1"/>
    <dgm:cxn modelId="{30750C44-8FF2-45CF-9F61-396AA5B84D4A}" type="presParOf" srcId="{915E4385-5D96-4DE8-9DC5-EE571033C6B2}" destId="{202DDA40-2D1D-4AB9-B2DB-D8E9A301485C}" srcOrd="4" destOrd="0" presId="urn:microsoft.com/office/officeart/2005/8/layout/list1"/>
    <dgm:cxn modelId="{7F0CF012-39F6-45E9-A133-42282270F353}" type="presParOf" srcId="{202DDA40-2D1D-4AB9-B2DB-D8E9A301485C}" destId="{377DE3B1-12C2-430D-A6F8-3F569E3934FB}" srcOrd="0" destOrd="0" presId="urn:microsoft.com/office/officeart/2005/8/layout/list1"/>
    <dgm:cxn modelId="{7EAE7B9A-1668-4C9A-9054-D5BE862D3C8C}" type="presParOf" srcId="{202DDA40-2D1D-4AB9-B2DB-D8E9A301485C}" destId="{44456E59-9EF7-421D-BA8A-3DA322DC03E5}" srcOrd="1" destOrd="0" presId="urn:microsoft.com/office/officeart/2005/8/layout/list1"/>
    <dgm:cxn modelId="{6F8B3007-61AF-449F-B9F3-B1ECCCBC157F}" type="presParOf" srcId="{915E4385-5D96-4DE8-9DC5-EE571033C6B2}" destId="{052186C0-C2CA-49D0-8DF2-50859C10F36A}" srcOrd="5" destOrd="0" presId="urn:microsoft.com/office/officeart/2005/8/layout/list1"/>
    <dgm:cxn modelId="{716EFD79-684E-47F2-B849-BE5A82CB8B77}" type="presParOf" srcId="{915E4385-5D96-4DE8-9DC5-EE571033C6B2}" destId="{3A83B418-A1C2-490C-8A52-313480010515}" srcOrd="6" destOrd="0" presId="urn:microsoft.com/office/officeart/2005/8/layout/list1"/>
    <dgm:cxn modelId="{A1733267-1A7E-494E-B488-4B59390FC902}" type="presParOf" srcId="{915E4385-5D96-4DE8-9DC5-EE571033C6B2}" destId="{30BBDE1F-5408-4322-91A3-4FEB47ABB087}" srcOrd="7" destOrd="0" presId="urn:microsoft.com/office/officeart/2005/8/layout/list1"/>
    <dgm:cxn modelId="{9E1624A4-D591-480E-AD76-45FD8984AA9C}" type="presParOf" srcId="{915E4385-5D96-4DE8-9DC5-EE571033C6B2}" destId="{39271BA8-FA09-4A37-9E0E-AADE8822ADA3}" srcOrd="8" destOrd="0" presId="urn:microsoft.com/office/officeart/2005/8/layout/list1"/>
    <dgm:cxn modelId="{02F454A4-0B74-4328-AE5B-9C54DFC0AF41}" type="presParOf" srcId="{39271BA8-FA09-4A37-9E0E-AADE8822ADA3}" destId="{53EEAE20-3E56-4222-BF7A-2DDDA2A21203}" srcOrd="0" destOrd="0" presId="urn:microsoft.com/office/officeart/2005/8/layout/list1"/>
    <dgm:cxn modelId="{D9315A2D-9ED9-4A35-893D-8E6B3B73752C}" type="presParOf" srcId="{39271BA8-FA09-4A37-9E0E-AADE8822ADA3}" destId="{3B93D4A3-F979-4D79-A606-5C8A13EB20E9}" srcOrd="1" destOrd="0" presId="urn:microsoft.com/office/officeart/2005/8/layout/list1"/>
    <dgm:cxn modelId="{9CC83D12-11E0-44E4-A279-3B7699773AA6}" type="presParOf" srcId="{915E4385-5D96-4DE8-9DC5-EE571033C6B2}" destId="{C2336EE3-1238-477E-BC34-148CC2570917}" srcOrd="9" destOrd="0" presId="urn:microsoft.com/office/officeart/2005/8/layout/list1"/>
    <dgm:cxn modelId="{1690777A-C888-41FC-89C3-78EC9A4470D0}" type="presParOf" srcId="{915E4385-5D96-4DE8-9DC5-EE571033C6B2}" destId="{79164409-B9A8-4BF2-A870-E156F244110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F43BAD-50D8-4507-B46E-0039BA47221F}" type="doc">
      <dgm:prSet loTypeId="urn:microsoft.com/office/officeart/2008/layout/VerticalCircle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C3E8D5AB-CAFA-4723-A122-433609E316B9}">
      <dgm:prSet phldrT="[نص]"/>
      <dgm:spPr/>
      <dgm:t>
        <a:bodyPr/>
        <a:lstStyle/>
        <a:p>
          <a:pPr algn="ctr" rtl="1"/>
          <a:r>
            <a:rPr lang="ar-IQ" b="1" dirty="0" smtClean="0"/>
            <a:t>  </a:t>
          </a:r>
          <a:endParaRPr lang="ar-SA" b="1" dirty="0"/>
        </a:p>
      </dgm:t>
    </dgm:pt>
    <dgm:pt modelId="{D04E0007-2A6B-4A7D-8177-F75F324A041E}" type="parTrans" cxnId="{0FFC1202-2EC7-4CBE-9069-5ACBAF8E31FB}">
      <dgm:prSet/>
      <dgm:spPr/>
      <dgm:t>
        <a:bodyPr/>
        <a:lstStyle/>
        <a:p>
          <a:pPr rtl="1"/>
          <a:endParaRPr lang="ar-SA"/>
        </a:p>
      </dgm:t>
    </dgm:pt>
    <dgm:pt modelId="{E405E7FB-C3A3-4FF7-9E0F-228AEB389936}" type="sibTrans" cxnId="{0FFC1202-2EC7-4CBE-9069-5ACBAF8E31FB}">
      <dgm:prSet/>
      <dgm:spPr/>
      <dgm:t>
        <a:bodyPr/>
        <a:lstStyle/>
        <a:p>
          <a:pPr rtl="1"/>
          <a:endParaRPr lang="ar-SA"/>
        </a:p>
      </dgm:t>
    </dgm:pt>
    <dgm:pt modelId="{0344656E-CAFA-4A0F-B0E8-3778EE576CA4}">
      <dgm:prSet phldrT="[نص]" custT="1"/>
      <dgm:spPr/>
      <dgm:t>
        <a:bodyPr/>
        <a:lstStyle/>
        <a:p>
          <a:pPr algn="ctr" rtl="1"/>
          <a:r>
            <a:rPr lang="ar-IQ" sz="3600" b="1" dirty="0" smtClean="0"/>
            <a:t>المقايضة</a:t>
          </a:r>
          <a:endParaRPr lang="ar-SA" sz="3600" b="1" dirty="0"/>
        </a:p>
      </dgm:t>
    </dgm:pt>
    <dgm:pt modelId="{C4AD3547-72DE-4057-B5BC-D3B99DA36942}" type="parTrans" cxnId="{F8BEB97F-B71E-45B3-A812-D8558EECDCF1}">
      <dgm:prSet/>
      <dgm:spPr/>
      <dgm:t>
        <a:bodyPr/>
        <a:lstStyle/>
        <a:p>
          <a:pPr rtl="1"/>
          <a:endParaRPr lang="ar-SA"/>
        </a:p>
      </dgm:t>
    </dgm:pt>
    <dgm:pt modelId="{DFCCDD3E-9B16-4E1A-B1E5-8E71BBEF3E71}" type="sibTrans" cxnId="{F8BEB97F-B71E-45B3-A812-D8558EECDCF1}">
      <dgm:prSet/>
      <dgm:spPr/>
      <dgm:t>
        <a:bodyPr/>
        <a:lstStyle/>
        <a:p>
          <a:pPr rtl="1"/>
          <a:endParaRPr lang="ar-SA"/>
        </a:p>
      </dgm:t>
    </dgm:pt>
    <dgm:pt modelId="{406F86B4-1B9D-49E8-9110-44347CD5E1A1}">
      <dgm:prSet phldrT="[نص]"/>
      <dgm:spPr/>
      <dgm:t>
        <a:bodyPr/>
        <a:lstStyle/>
        <a:p>
          <a:pPr algn="ctr" rtl="1"/>
          <a:r>
            <a:rPr lang="ar-IQ" b="1" dirty="0" smtClean="0"/>
            <a:t> </a:t>
          </a:r>
          <a:endParaRPr lang="ar-SA" b="1" dirty="0"/>
        </a:p>
      </dgm:t>
    </dgm:pt>
    <dgm:pt modelId="{EF8A4295-51E6-4A5F-947B-F29C4D3D31FB}" type="parTrans" cxnId="{99D83101-B036-46A3-AB26-4774AF9AE383}">
      <dgm:prSet/>
      <dgm:spPr/>
      <dgm:t>
        <a:bodyPr/>
        <a:lstStyle/>
        <a:p>
          <a:pPr rtl="1"/>
          <a:endParaRPr lang="ar-SA"/>
        </a:p>
      </dgm:t>
    </dgm:pt>
    <dgm:pt modelId="{4FDEB119-F14D-432F-BBCE-B68B188B8966}" type="sibTrans" cxnId="{99D83101-B036-46A3-AB26-4774AF9AE383}">
      <dgm:prSet/>
      <dgm:spPr/>
      <dgm:t>
        <a:bodyPr/>
        <a:lstStyle/>
        <a:p>
          <a:pPr rtl="1"/>
          <a:endParaRPr lang="ar-SA"/>
        </a:p>
      </dgm:t>
    </dgm:pt>
    <dgm:pt modelId="{282EB939-5E08-4E84-93CF-4BC3E7547266}">
      <dgm:prSet phldrT="[نص]"/>
      <dgm:spPr/>
      <dgm:t>
        <a:bodyPr/>
        <a:lstStyle/>
        <a:p>
          <a:pPr algn="ctr" rtl="1"/>
          <a:r>
            <a:rPr lang="ar-IQ" b="1" dirty="0" smtClean="0"/>
            <a:t> </a:t>
          </a:r>
          <a:endParaRPr lang="ar-SA" b="1" dirty="0"/>
        </a:p>
      </dgm:t>
    </dgm:pt>
    <dgm:pt modelId="{A8D2FC56-E102-4C0D-8AAA-AA910D861ADF}" type="parTrans" cxnId="{DAE7E26D-69C0-49AD-9AA6-B00FD8B6A570}">
      <dgm:prSet/>
      <dgm:spPr/>
      <dgm:t>
        <a:bodyPr/>
        <a:lstStyle/>
        <a:p>
          <a:pPr rtl="1"/>
          <a:endParaRPr lang="ar-SA"/>
        </a:p>
      </dgm:t>
    </dgm:pt>
    <dgm:pt modelId="{D50398E5-745E-4C4E-9D16-58732FF99A42}" type="sibTrans" cxnId="{DAE7E26D-69C0-49AD-9AA6-B00FD8B6A570}">
      <dgm:prSet/>
      <dgm:spPr/>
      <dgm:t>
        <a:bodyPr/>
        <a:lstStyle/>
        <a:p>
          <a:pPr rtl="1"/>
          <a:endParaRPr lang="ar-SA"/>
        </a:p>
      </dgm:t>
    </dgm:pt>
    <dgm:pt modelId="{06A79909-4C6F-4F30-A45D-EBB85B71A7D3}">
      <dgm:prSet phldrT="[نص]" custT="1"/>
      <dgm:spPr/>
      <dgm:t>
        <a:bodyPr/>
        <a:lstStyle/>
        <a:p>
          <a:pPr algn="ctr" rtl="1"/>
          <a:r>
            <a:rPr lang="ar-IQ" sz="3600" b="1" dirty="0" smtClean="0"/>
            <a:t>الاستئجار</a:t>
          </a:r>
          <a:endParaRPr lang="ar-SA" sz="3600" b="1" dirty="0"/>
        </a:p>
      </dgm:t>
    </dgm:pt>
    <dgm:pt modelId="{303F0E24-F841-4F17-8432-04E6E768C183}" type="parTrans" cxnId="{0EAD3771-7BFD-4041-B7A1-47069C092C40}">
      <dgm:prSet/>
      <dgm:spPr/>
      <dgm:t>
        <a:bodyPr/>
        <a:lstStyle/>
        <a:p>
          <a:pPr rtl="1"/>
          <a:endParaRPr lang="ar-SA"/>
        </a:p>
      </dgm:t>
    </dgm:pt>
    <dgm:pt modelId="{93F43427-E888-4B63-A812-3DB7A97DD61E}" type="sibTrans" cxnId="{0EAD3771-7BFD-4041-B7A1-47069C092C40}">
      <dgm:prSet/>
      <dgm:spPr/>
      <dgm:t>
        <a:bodyPr/>
        <a:lstStyle/>
        <a:p>
          <a:pPr rtl="1"/>
          <a:endParaRPr lang="ar-SA"/>
        </a:p>
      </dgm:t>
    </dgm:pt>
    <dgm:pt modelId="{D34BED54-4BCF-4A35-AE40-361F372D4259}">
      <dgm:prSet phldrT="[نص]"/>
      <dgm:spPr/>
      <dgm:t>
        <a:bodyPr/>
        <a:lstStyle/>
        <a:p>
          <a:pPr algn="ctr" rtl="1"/>
          <a:r>
            <a:rPr lang="ar-IQ" b="1" dirty="0" smtClean="0"/>
            <a:t> </a:t>
          </a:r>
          <a:endParaRPr lang="ar-SA" b="1" dirty="0"/>
        </a:p>
      </dgm:t>
    </dgm:pt>
    <dgm:pt modelId="{9D484AE1-336A-4C6E-BDCC-6D3D97C4AECA}" type="parTrans" cxnId="{B188B7B9-616D-41A6-835B-5E8D195CD1AF}">
      <dgm:prSet/>
      <dgm:spPr/>
      <dgm:t>
        <a:bodyPr/>
        <a:lstStyle/>
        <a:p>
          <a:pPr rtl="1"/>
          <a:endParaRPr lang="ar-SA"/>
        </a:p>
      </dgm:t>
    </dgm:pt>
    <dgm:pt modelId="{32B22655-7767-416A-AA98-BEE6BE467E60}" type="sibTrans" cxnId="{B188B7B9-616D-41A6-835B-5E8D195CD1AF}">
      <dgm:prSet/>
      <dgm:spPr/>
      <dgm:t>
        <a:bodyPr/>
        <a:lstStyle/>
        <a:p>
          <a:pPr rtl="1"/>
          <a:endParaRPr lang="ar-SA"/>
        </a:p>
      </dgm:t>
    </dgm:pt>
    <dgm:pt modelId="{DF0B14EC-3F9B-4D11-A4BE-5A61278E7000}" type="pres">
      <dgm:prSet presAssocID="{F6F43BAD-50D8-4507-B46E-0039BA47221F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9B25947E-9C98-4AB6-BC79-8E24E5B1205A}" type="pres">
      <dgm:prSet presAssocID="{C3E8D5AB-CAFA-4723-A122-433609E316B9}" presName="withChildren" presStyleCnt="0"/>
      <dgm:spPr/>
    </dgm:pt>
    <dgm:pt modelId="{2EA8EDE5-3D4D-42B0-A4CF-4EA4F6462A03}" type="pres">
      <dgm:prSet presAssocID="{C3E8D5AB-CAFA-4723-A122-433609E316B9}" presName="bigCircle" presStyleLbl="vennNode1" presStyleIdx="0" presStyleCnt="6"/>
      <dgm:spPr/>
    </dgm:pt>
    <dgm:pt modelId="{68FE7123-4EBD-40A6-9C54-DF51FF86C001}" type="pres">
      <dgm:prSet presAssocID="{C3E8D5AB-CAFA-4723-A122-433609E316B9}" presName="medCircle" presStyleLbl="vennNode1" presStyleIdx="1" presStyleCnt="6"/>
      <dgm:spPr/>
    </dgm:pt>
    <dgm:pt modelId="{450DF431-18C4-4233-9256-C50517FD8860}" type="pres">
      <dgm:prSet presAssocID="{C3E8D5AB-CAFA-4723-A122-433609E316B9}" presName="txLvl1" presStyleLbl="revTx" presStyleIdx="0" presStyleCnt="6"/>
      <dgm:spPr/>
      <dgm:t>
        <a:bodyPr/>
        <a:lstStyle/>
        <a:p>
          <a:endParaRPr lang="en-US"/>
        </a:p>
      </dgm:t>
    </dgm:pt>
    <dgm:pt modelId="{801AB106-2AA9-4BA5-87A4-BD34AC4E9504}" type="pres">
      <dgm:prSet presAssocID="{C3E8D5AB-CAFA-4723-A122-433609E316B9}" presName="lin" presStyleCnt="0"/>
      <dgm:spPr/>
    </dgm:pt>
    <dgm:pt modelId="{F53790EC-EAD2-4F8C-A0BB-455C949C8ED3}" type="pres">
      <dgm:prSet presAssocID="{0344656E-CAFA-4A0F-B0E8-3778EE576CA4}" presName="txLvl2" presStyleLbl="revTx" presStyleIdx="1" presStyleCnt="6" custScaleX="78932" custScaleY="646368"/>
      <dgm:spPr/>
      <dgm:t>
        <a:bodyPr/>
        <a:lstStyle/>
        <a:p>
          <a:endParaRPr lang="en-US"/>
        </a:p>
      </dgm:t>
    </dgm:pt>
    <dgm:pt modelId="{45E8E1A1-CE78-4A12-9FC1-2BBF4FE4D2FA}" type="pres">
      <dgm:prSet presAssocID="{DFCCDD3E-9B16-4E1A-B1E5-8E71BBEF3E71}" presName="smCircle" presStyleLbl="vennNode1" presStyleIdx="2" presStyleCnt="6"/>
      <dgm:spPr/>
    </dgm:pt>
    <dgm:pt modelId="{7EC686DD-97D4-4A60-B5A5-FBDEBCB29649}" type="pres">
      <dgm:prSet presAssocID="{406F86B4-1B9D-49E8-9110-44347CD5E1A1}" presName="txLvl2" presStyleLbl="revTx" presStyleIdx="2" presStyleCnt="6"/>
      <dgm:spPr/>
      <dgm:t>
        <a:bodyPr/>
        <a:lstStyle/>
        <a:p>
          <a:endParaRPr lang="en-US"/>
        </a:p>
      </dgm:t>
    </dgm:pt>
    <dgm:pt modelId="{2907C7C1-7C8F-4C8C-B6B6-557776CDDD7D}" type="pres">
      <dgm:prSet presAssocID="{C3E8D5AB-CAFA-4723-A122-433609E316B9}" presName="overlap" presStyleCnt="0"/>
      <dgm:spPr/>
    </dgm:pt>
    <dgm:pt modelId="{4401E711-84BB-49DC-8C8A-E7B379C2C003}" type="pres">
      <dgm:prSet presAssocID="{282EB939-5E08-4E84-93CF-4BC3E7547266}" presName="withChildren" presStyleCnt="0"/>
      <dgm:spPr/>
    </dgm:pt>
    <dgm:pt modelId="{7EC593B0-CD38-46BF-90FC-E4E73324F520}" type="pres">
      <dgm:prSet presAssocID="{282EB939-5E08-4E84-93CF-4BC3E7547266}" presName="bigCircle" presStyleLbl="vennNode1" presStyleIdx="3" presStyleCnt="6"/>
      <dgm:spPr/>
    </dgm:pt>
    <dgm:pt modelId="{5BA3D653-3315-4DA3-9830-B5BC9E747FE0}" type="pres">
      <dgm:prSet presAssocID="{282EB939-5E08-4E84-93CF-4BC3E7547266}" presName="medCircle" presStyleLbl="vennNode1" presStyleIdx="4" presStyleCnt="6"/>
      <dgm:spPr/>
    </dgm:pt>
    <dgm:pt modelId="{05E3F3E4-96DE-45CA-9546-B59E8ABC009D}" type="pres">
      <dgm:prSet presAssocID="{282EB939-5E08-4E84-93CF-4BC3E7547266}" presName="txLvl1" presStyleLbl="revTx" presStyleIdx="3" presStyleCnt="6"/>
      <dgm:spPr/>
      <dgm:t>
        <a:bodyPr/>
        <a:lstStyle/>
        <a:p>
          <a:endParaRPr lang="en-US"/>
        </a:p>
      </dgm:t>
    </dgm:pt>
    <dgm:pt modelId="{F66DFF00-7490-41CF-A3C0-7BF8882BBECA}" type="pres">
      <dgm:prSet presAssocID="{282EB939-5E08-4E84-93CF-4BC3E7547266}" presName="lin" presStyleCnt="0"/>
      <dgm:spPr/>
    </dgm:pt>
    <dgm:pt modelId="{35B86BFB-7E44-4E66-B0C3-42C1E9897506}" type="pres">
      <dgm:prSet presAssocID="{06A79909-4C6F-4F30-A45D-EBB85B71A7D3}" presName="txLvl2" presStyleLbl="revTx" presStyleIdx="4" presStyleCnt="6" custScaleX="78932" custScaleY="582966"/>
      <dgm:spPr/>
      <dgm:t>
        <a:bodyPr/>
        <a:lstStyle/>
        <a:p>
          <a:pPr rtl="1"/>
          <a:endParaRPr lang="ar-SA"/>
        </a:p>
      </dgm:t>
    </dgm:pt>
    <dgm:pt modelId="{0A859E4D-B3EA-4179-9C27-ED67A99FC086}" type="pres">
      <dgm:prSet presAssocID="{93F43427-E888-4B63-A812-3DB7A97DD61E}" presName="smCircle" presStyleLbl="vennNode1" presStyleIdx="5" presStyleCnt="6"/>
      <dgm:spPr/>
    </dgm:pt>
    <dgm:pt modelId="{91483705-C957-4AD2-8414-BE3B260B7763}" type="pres">
      <dgm:prSet presAssocID="{D34BED54-4BCF-4A35-AE40-361F372D4259}" presName="txLvl2" presStyleLbl="revTx" presStyleIdx="5" presStyleCnt="6"/>
      <dgm:spPr/>
      <dgm:t>
        <a:bodyPr/>
        <a:lstStyle/>
        <a:p>
          <a:endParaRPr lang="en-US"/>
        </a:p>
      </dgm:t>
    </dgm:pt>
  </dgm:ptLst>
  <dgm:cxnLst>
    <dgm:cxn modelId="{C5374297-8B77-40B4-BE8B-37668C8A81FA}" type="presOf" srcId="{F6F43BAD-50D8-4507-B46E-0039BA47221F}" destId="{DF0B14EC-3F9B-4D11-A4BE-5A61278E7000}" srcOrd="0" destOrd="0" presId="urn:microsoft.com/office/officeart/2008/layout/VerticalCircleList"/>
    <dgm:cxn modelId="{4F189687-8F66-4604-B4F9-36E25EB9F47F}" type="presOf" srcId="{C3E8D5AB-CAFA-4723-A122-433609E316B9}" destId="{450DF431-18C4-4233-9256-C50517FD8860}" srcOrd="0" destOrd="0" presId="urn:microsoft.com/office/officeart/2008/layout/VerticalCircleList"/>
    <dgm:cxn modelId="{26670081-E62F-4213-9F7B-03A891D107DF}" type="presOf" srcId="{06A79909-4C6F-4F30-A45D-EBB85B71A7D3}" destId="{35B86BFB-7E44-4E66-B0C3-42C1E9897506}" srcOrd="0" destOrd="0" presId="urn:microsoft.com/office/officeart/2008/layout/VerticalCircleList"/>
    <dgm:cxn modelId="{DAE7E26D-69C0-49AD-9AA6-B00FD8B6A570}" srcId="{F6F43BAD-50D8-4507-B46E-0039BA47221F}" destId="{282EB939-5E08-4E84-93CF-4BC3E7547266}" srcOrd="1" destOrd="0" parTransId="{A8D2FC56-E102-4C0D-8AAA-AA910D861ADF}" sibTransId="{D50398E5-745E-4C4E-9D16-58732FF99A42}"/>
    <dgm:cxn modelId="{F8BEB97F-B71E-45B3-A812-D8558EECDCF1}" srcId="{C3E8D5AB-CAFA-4723-A122-433609E316B9}" destId="{0344656E-CAFA-4A0F-B0E8-3778EE576CA4}" srcOrd="0" destOrd="0" parTransId="{C4AD3547-72DE-4057-B5BC-D3B99DA36942}" sibTransId="{DFCCDD3E-9B16-4E1A-B1E5-8E71BBEF3E71}"/>
    <dgm:cxn modelId="{7EEB0A68-ADDA-45C4-8111-24322807F434}" type="presOf" srcId="{D34BED54-4BCF-4A35-AE40-361F372D4259}" destId="{91483705-C957-4AD2-8414-BE3B260B7763}" srcOrd="0" destOrd="0" presId="urn:microsoft.com/office/officeart/2008/layout/VerticalCircleList"/>
    <dgm:cxn modelId="{B19D0846-D0C7-4014-BF4E-59D8081533C9}" type="presOf" srcId="{0344656E-CAFA-4A0F-B0E8-3778EE576CA4}" destId="{F53790EC-EAD2-4F8C-A0BB-455C949C8ED3}" srcOrd="0" destOrd="0" presId="urn:microsoft.com/office/officeart/2008/layout/VerticalCircleList"/>
    <dgm:cxn modelId="{99D83101-B036-46A3-AB26-4774AF9AE383}" srcId="{C3E8D5AB-CAFA-4723-A122-433609E316B9}" destId="{406F86B4-1B9D-49E8-9110-44347CD5E1A1}" srcOrd="1" destOrd="0" parTransId="{EF8A4295-51E6-4A5F-947B-F29C4D3D31FB}" sibTransId="{4FDEB119-F14D-432F-BBCE-B68B188B8966}"/>
    <dgm:cxn modelId="{E5B2A683-C6A2-42BF-9BF2-C19B38CD0992}" type="presOf" srcId="{282EB939-5E08-4E84-93CF-4BC3E7547266}" destId="{05E3F3E4-96DE-45CA-9546-B59E8ABC009D}" srcOrd="0" destOrd="0" presId="urn:microsoft.com/office/officeart/2008/layout/VerticalCircleList"/>
    <dgm:cxn modelId="{0EAD3771-7BFD-4041-B7A1-47069C092C40}" srcId="{282EB939-5E08-4E84-93CF-4BC3E7547266}" destId="{06A79909-4C6F-4F30-A45D-EBB85B71A7D3}" srcOrd="0" destOrd="0" parTransId="{303F0E24-F841-4F17-8432-04E6E768C183}" sibTransId="{93F43427-E888-4B63-A812-3DB7A97DD61E}"/>
    <dgm:cxn modelId="{B188B7B9-616D-41A6-835B-5E8D195CD1AF}" srcId="{282EB939-5E08-4E84-93CF-4BC3E7547266}" destId="{D34BED54-4BCF-4A35-AE40-361F372D4259}" srcOrd="1" destOrd="0" parTransId="{9D484AE1-336A-4C6E-BDCC-6D3D97C4AECA}" sibTransId="{32B22655-7767-416A-AA98-BEE6BE467E60}"/>
    <dgm:cxn modelId="{293F3085-0C7C-448C-8D92-E00EA7CC42FD}" type="presOf" srcId="{406F86B4-1B9D-49E8-9110-44347CD5E1A1}" destId="{7EC686DD-97D4-4A60-B5A5-FBDEBCB29649}" srcOrd="0" destOrd="0" presId="urn:microsoft.com/office/officeart/2008/layout/VerticalCircleList"/>
    <dgm:cxn modelId="{0FFC1202-2EC7-4CBE-9069-5ACBAF8E31FB}" srcId="{F6F43BAD-50D8-4507-B46E-0039BA47221F}" destId="{C3E8D5AB-CAFA-4723-A122-433609E316B9}" srcOrd="0" destOrd="0" parTransId="{D04E0007-2A6B-4A7D-8177-F75F324A041E}" sibTransId="{E405E7FB-C3A3-4FF7-9E0F-228AEB389936}"/>
    <dgm:cxn modelId="{89AC4BB2-A142-4784-ACB3-33F22D65B765}" type="presParOf" srcId="{DF0B14EC-3F9B-4D11-A4BE-5A61278E7000}" destId="{9B25947E-9C98-4AB6-BC79-8E24E5B1205A}" srcOrd="0" destOrd="0" presId="urn:microsoft.com/office/officeart/2008/layout/VerticalCircleList"/>
    <dgm:cxn modelId="{C2CB60FB-8367-45B4-AE5B-4B64F43C1428}" type="presParOf" srcId="{9B25947E-9C98-4AB6-BC79-8E24E5B1205A}" destId="{2EA8EDE5-3D4D-42B0-A4CF-4EA4F6462A03}" srcOrd="0" destOrd="0" presId="urn:microsoft.com/office/officeart/2008/layout/VerticalCircleList"/>
    <dgm:cxn modelId="{F7F30599-979F-456E-850D-81EE70B07145}" type="presParOf" srcId="{9B25947E-9C98-4AB6-BC79-8E24E5B1205A}" destId="{68FE7123-4EBD-40A6-9C54-DF51FF86C001}" srcOrd="1" destOrd="0" presId="urn:microsoft.com/office/officeart/2008/layout/VerticalCircleList"/>
    <dgm:cxn modelId="{ECE3B5C7-847D-4568-B78C-1CBA303937FB}" type="presParOf" srcId="{9B25947E-9C98-4AB6-BC79-8E24E5B1205A}" destId="{450DF431-18C4-4233-9256-C50517FD8860}" srcOrd="2" destOrd="0" presId="urn:microsoft.com/office/officeart/2008/layout/VerticalCircleList"/>
    <dgm:cxn modelId="{D2ECCC5D-9692-41AF-8163-F9AE31EB4407}" type="presParOf" srcId="{9B25947E-9C98-4AB6-BC79-8E24E5B1205A}" destId="{801AB106-2AA9-4BA5-87A4-BD34AC4E9504}" srcOrd="3" destOrd="0" presId="urn:microsoft.com/office/officeart/2008/layout/VerticalCircleList"/>
    <dgm:cxn modelId="{8ED2866E-9D1C-4AE5-A53B-AC70749FAB7B}" type="presParOf" srcId="{801AB106-2AA9-4BA5-87A4-BD34AC4E9504}" destId="{F53790EC-EAD2-4F8C-A0BB-455C949C8ED3}" srcOrd="0" destOrd="0" presId="urn:microsoft.com/office/officeart/2008/layout/VerticalCircleList"/>
    <dgm:cxn modelId="{A399C9EC-046D-4901-A8BF-B59919814A86}" type="presParOf" srcId="{801AB106-2AA9-4BA5-87A4-BD34AC4E9504}" destId="{45E8E1A1-CE78-4A12-9FC1-2BBF4FE4D2FA}" srcOrd="1" destOrd="0" presId="urn:microsoft.com/office/officeart/2008/layout/VerticalCircleList"/>
    <dgm:cxn modelId="{09CFAE7A-9A8E-4216-8712-318A32DA7B36}" type="presParOf" srcId="{801AB106-2AA9-4BA5-87A4-BD34AC4E9504}" destId="{7EC686DD-97D4-4A60-B5A5-FBDEBCB29649}" srcOrd="2" destOrd="0" presId="urn:microsoft.com/office/officeart/2008/layout/VerticalCircleList"/>
    <dgm:cxn modelId="{C9B2A05E-7265-416A-B942-88CB57987841}" type="presParOf" srcId="{DF0B14EC-3F9B-4D11-A4BE-5A61278E7000}" destId="{2907C7C1-7C8F-4C8C-B6B6-557776CDDD7D}" srcOrd="1" destOrd="0" presId="urn:microsoft.com/office/officeart/2008/layout/VerticalCircleList"/>
    <dgm:cxn modelId="{4BDA7E7D-7291-496A-86B7-64A0A0C117FA}" type="presParOf" srcId="{DF0B14EC-3F9B-4D11-A4BE-5A61278E7000}" destId="{4401E711-84BB-49DC-8C8A-E7B379C2C003}" srcOrd="2" destOrd="0" presId="urn:microsoft.com/office/officeart/2008/layout/VerticalCircleList"/>
    <dgm:cxn modelId="{A8A0D593-FE3E-4780-91F1-D00A596EB2DB}" type="presParOf" srcId="{4401E711-84BB-49DC-8C8A-E7B379C2C003}" destId="{7EC593B0-CD38-46BF-90FC-E4E73324F520}" srcOrd="0" destOrd="0" presId="urn:microsoft.com/office/officeart/2008/layout/VerticalCircleList"/>
    <dgm:cxn modelId="{B6AA4FD5-2606-4339-AC7A-E2E1933C66A3}" type="presParOf" srcId="{4401E711-84BB-49DC-8C8A-E7B379C2C003}" destId="{5BA3D653-3315-4DA3-9830-B5BC9E747FE0}" srcOrd="1" destOrd="0" presId="urn:microsoft.com/office/officeart/2008/layout/VerticalCircleList"/>
    <dgm:cxn modelId="{E8D61205-4F7B-4E35-AC0C-ACC4DD43FD37}" type="presParOf" srcId="{4401E711-84BB-49DC-8C8A-E7B379C2C003}" destId="{05E3F3E4-96DE-45CA-9546-B59E8ABC009D}" srcOrd="2" destOrd="0" presId="urn:microsoft.com/office/officeart/2008/layout/VerticalCircleList"/>
    <dgm:cxn modelId="{5F18F439-6D20-44FE-A8CB-76F73A7BE401}" type="presParOf" srcId="{4401E711-84BB-49DC-8C8A-E7B379C2C003}" destId="{F66DFF00-7490-41CF-A3C0-7BF8882BBECA}" srcOrd="3" destOrd="0" presId="urn:microsoft.com/office/officeart/2008/layout/VerticalCircleList"/>
    <dgm:cxn modelId="{BD34E1C3-1FFD-4A36-90AD-D2E1102C0046}" type="presParOf" srcId="{F66DFF00-7490-41CF-A3C0-7BF8882BBECA}" destId="{35B86BFB-7E44-4E66-B0C3-42C1E9897506}" srcOrd="0" destOrd="0" presId="urn:microsoft.com/office/officeart/2008/layout/VerticalCircleList"/>
    <dgm:cxn modelId="{7CBE5908-E7EE-4183-8CDF-E8B3CD34334A}" type="presParOf" srcId="{F66DFF00-7490-41CF-A3C0-7BF8882BBECA}" destId="{0A859E4D-B3EA-4179-9C27-ED67A99FC086}" srcOrd="1" destOrd="0" presId="urn:microsoft.com/office/officeart/2008/layout/VerticalCircleList"/>
    <dgm:cxn modelId="{B5195628-77FD-4544-8995-2740DF5E8138}" type="presParOf" srcId="{F66DFF00-7490-41CF-A3C0-7BF8882BBECA}" destId="{91483705-C957-4AD2-8414-BE3B260B7763}" srcOrd="2" destOrd="0" presId="urn:microsoft.com/office/officeart/2008/layout/VerticalCircleList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35CA23-4BDF-4E6F-B337-697BD7BBB22B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79267E4-17CC-476F-B472-5FBA15487934}">
      <dgm:prSet phldrT="[نص]"/>
      <dgm:spPr/>
      <dgm:t>
        <a:bodyPr/>
        <a:lstStyle/>
        <a:p>
          <a:pPr algn="ctr" rtl="1"/>
          <a:r>
            <a:rPr lang="ar-IQ" b="1" dirty="0" smtClean="0"/>
            <a:t> </a:t>
          </a:r>
          <a:endParaRPr lang="ar-SA" b="1" dirty="0"/>
        </a:p>
      </dgm:t>
    </dgm:pt>
    <dgm:pt modelId="{F21B6E01-1953-4CBE-B8BF-757477007589}" type="parTrans" cxnId="{BB01DA40-CA53-4A16-985A-66DA892C90F3}">
      <dgm:prSet/>
      <dgm:spPr/>
      <dgm:t>
        <a:bodyPr/>
        <a:lstStyle/>
        <a:p>
          <a:pPr rtl="1"/>
          <a:endParaRPr lang="ar-SA"/>
        </a:p>
      </dgm:t>
    </dgm:pt>
    <dgm:pt modelId="{B9DB5CCF-B25D-44FF-A79F-FF71DBFEE70B}" type="sibTrans" cxnId="{BB01DA40-CA53-4A16-985A-66DA892C90F3}">
      <dgm:prSet/>
      <dgm:spPr/>
      <dgm:t>
        <a:bodyPr/>
        <a:lstStyle/>
        <a:p>
          <a:pPr rtl="1"/>
          <a:endParaRPr lang="ar-SA"/>
        </a:p>
      </dgm:t>
    </dgm:pt>
    <dgm:pt modelId="{E4A21D83-26A9-4E9E-AC73-E2F900BD722C}">
      <dgm:prSet phldrT="[نص]"/>
      <dgm:spPr/>
      <dgm:t>
        <a:bodyPr/>
        <a:lstStyle/>
        <a:p>
          <a:pPr algn="ctr" rtl="1"/>
          <a:r>
            <a:rPr lang="ar-IQ" b="1" dirty="0" smtClean="0"/>
            <a:t> </a:t>
          </a:r>
          <a:endParaRPr lang="ar-SA" b="1" dirty="0"/>
        </a:p>
      </dgm:t>
    </dgm:pt>
    <dgm:pt modelId="{6175AD22-92F3-4E24-8472-7BC9A1248DD2}" type="parTrans" cxnId="{71F3D892-4482-402C-8A48-72A9ED5924D4}">
      <dgm:prSet/>
      <dgm:spPr/>
      <dgm:t>
        <a:bodyPr/>
        <a:lstStyle/>
        <a:p>
          <a:pPr rtl="1"/>
          <a:endParaRPr lang="ar-SA"/>
        </a:p>
      </dgm:t>
    </dgm:pt>
    <dgm:pt modelId="{6EC854A1-2D4B-434F-8002-9C59DEAA5C7C}" type="sibTrans" cxnId="{71F3D892-4482-402C-8A48-72A9ED5924D4}">
      <dgm:prSet/>
      <dgm:spPr/>
      <dgm:t>
        <a:bodyPr/>
        <a:lstStyle/>
        <a:p>
          <a:pPr rtl="1"/>
          <a:endParaRPr lang="ar-SA"/>
        </a:p>
      </dgm:t>
    </dgm:pt>
    <dgm:pt modelId="{D0659EDF-19D8-4892-BD04-14213FE4F0EB}">
      <dgm:prSet phldrT="[نص]"/>
      <dgm:spPr/>
      <dgm:t>
        <a:bodyPr/>
        <a:lstStyle/>
        <a:p>
          <a:pPr algn="ctr" rtl="1"/>
          <a:r>
            <a:rPr lang="ar-IQ" b="1" dirty="0" smtClean="0"/>
            <a:t> </a:t>
          </a:r>
          <a:endParaRPr lang="ar-SA" b="1" dirty="0"/>
        </a:p>
      </dgm:t>
    </dgm:pt>
    <dgm:pt modelId="{85B25643-8AC7-4891-B1C5-77D39B0CBA62}" type="parTrans" cxnId="{7F3BBCB8-09A3-4BA5-A085-8698726C6EF8}">
      <dgm:prSet/>
      <dgm:spPr/>
      <dgm:t>
        <a:bodyPr/>
        <a:lstStyle/>
        <a:p>
          <a:pPr rtl="1"/>
          <a:endParaRPr lang="ar-SA"/>
        </a:p>
      </dgm:t>
    </dgm:pt>
    <dgm:pt modelId="{7D532DC0-C967-4418-98AC-2398E3390841}" type="sibTrans" cxnId="{7F3BBCB8-09A3-4BA5-A085-8698726C6EF8}">
      <dgm:prSet/>
      <dgm:spPr/>
      <dgm:t>
        <a:bodyPr/>
        <a:lstStyle/>
        <a:p>
          <a:pPr rtl="1"/>
          <a:endParaRPr lang="ar-SA"/>
        </a:p>
      </dgm:t>
    </dgm:pt>
    <dgm:pt modelId="{581DF2B4-48C1-49FC-911D-07F296DB2C82}">
      <dgm:prSet phldrT="[نص]"/>
      <dgm:spPr/>
      <dgm:t>
        <a:bodyPr/>
        <a:lstStyle/>
        <a:p>
          <a:pPr algn="ctr" rtl="1"/>
          <a:r>
            <a:rPr lang="ar-IQ" b="1" dirty="0" smtClean="0"/>
            <a:t> </a:t>
          </a:r>
          <a:endParaRPr lang="ar-SA" b="1" dirty="0"/>
        </a:p>
      </dgm:t>
    </dgm:pt>
    <dgm:pt modelId="{41CC5776-81ED-4A69-87B9-F09A95347B52}" type="parTrans" cxnId="{AFBDB990-121D-441F-9692-0A85C91CF17D}">
      <dgm:prSet/>
      <dgm:spPr/>
      <dgm:t>
        <a:bodyPr/>
        <a:lstStyle/>
        <a:p>
          <a:pPr rtl="1"/>
          <a:endParaRPr lang="ar-SA"/>
        </a:p>
      </dgm:t>
    </dgm:pt>
    <dgm:pt modelId="{8C35C1F5-AFA9-40C4-A975-2E95231779A2}" type="sibTrans" cxnId="{AFBDB990-121D-441F-9692-0A85C91CF17D}">
      <dgm:prSet/>
      <dgm:spPr/>
      <dgm:t>
        <a:bodyPr/>
        <a:lstStyle/>
        <a:p>
          <a:pPr rtl="1"/>
          <a:endParaRPr lang="ar-SA"/>
        </a:p>
      </dgm:t>
    </dgm:pt>
    <dgm:pt modelId="{D60DC6F7-189A-44E5-A1DB-89868E57BC87}">
      <dgm:prSet phldrT="[نص]"/>
      <dgm:spPr/>
      <dgm:t>
        <a:bodyPr/>
        <a:lstStyle/>
        <a:p>
          <a:pPr algn="ctr" rtl="1"/>
          <a:r>
            <a:rPr lang="ar-IQ" b="1" dirty="0" smtClean="0"/>
            <a:t> </a:t>
          </a:r>
          <a:endParaRPr lang="ar-SA" b="1" dirty="0"/>
        </a:p>
      </dgm:t>
    </dgm:pt>
    <dgm:pt modelId="{5B410176-FD52-4B18-95BE-7AFE063C2416}" type="parTrans" cxnId="{93DF0F19-D09E-4EFA-B0E3-6C3EF1C4A910}">
      <dgm:prSet/>
      <dgm:spPr/>
      <dgm:t>
        <a:bodyPr/>
        <a:lstStyle/>
        <a:p>
          <a:pPr rtl="1"/>
          <a:endParaRPr lang="ar-SA"/>
        </a:p>
      </dgm:t>
    </dgm:pt>
    <dgm:pt modelId="{0A63C714-8739-42A0-A966-658D552B43ED}" type="sibTrans" cxnId="{93DF0F19-D09E-4EFA-B0E3-6C3EF1C4A910}">
      <dgm:prSet/>
      <dgm:spPr/>
      <dgm:t>
        <a:bodyPr/>
        <a:lstStyle/>
        <a:p>
          <a:pPr rtl="1"/>
          <a:endParaRPr lang="ar-SA"/>
        </a:p>
      </dgm:t>
    </dgm:pt>
    <dgm:pt modelId="{C0646F50-D27D-4119-9369-E1CCD653DA23}">
      <dgm:prSet phldrT="[نص]"/>
      <dgm:spPr/>
      <dgm:t>
        <a:bodyPr/>
        <a:lstStyle/>
        <a:p>
          <a:pPr algn="ctr" rtl="1"/>
          <a:r>
            <a:rPr lang="ar-IQ" b="1" dirty="0" smtClean="0"/>
            <a:t> </a:t>
          </a:r>
          <a:endParaRPr lang="ar-SA" b="1" dirty="0"/>
        </a:p>
      </dgm:t>
    </dgm:pt>
    <dgm:pt modelId="{1C4C02D6-5991-4641-8BBE-DA21845730D6}" type="parTrans" cxnId="{641713A4-2E6F-465F-92D3-EF4B8458B192}">
      <dgm:prSet/>
      <dgm:spPr/>
      <dgm:t>
        <a:bodyPr/>
        <a:lstStyle/>
        <a:p>
          <a:pPr rtl="1"/>
          <a:endParaRPr lang="ar-SA"/>
        </a:p>
      </dgm:t>
    </dgm:pt>
    <dgm:pt modelId="{14C56496-D821-4B21-A890-F8C9901EADD5}" type="sibTrans" cxnId="{641713A4-2E6F-465F-92D3-EF4B8458B192}">
      <dgm:prSet/>
      <dgm:spPr/>
      <dgm:t>
        <a:bodyPr/>
        <a:lstStyle/>
        <a:p>
          <a:pPr rtl="1"/>
          <a:endParaRPr lang="ar-SA"/>
        </a:p>
      </dgm:t>
    </dgm:pt>
    <dgm:pt modelId="{7D83F434-72A6-4958-8058-07C7DB507A56}">
      <dgm:prSet phldrT="[نص]"/>
      <dgm:spPr/>
      <dgm:t>
        <a:bodyPr/>
        <a:lstStyle/>
        <a:p>
          <a:pPr algn="ctr" rtl="1"/>
          <a:r>
            <a:rPr lang="ar-IQ" b="1" dirty="0" smtClean="0"/>
            <a:t> </a:t>
          </a:r>
          <a:endParaRPr lang="ar-SA" b="1" dirty="0"/>
        </a:p>
      </dgm:t>
    </dgm:pt>
    <dgm:pt modelId="{C9A7C29D-3677-430F-97ED-0F13BCE662DE}" type="parTrans" cxnId="{2D79FB1F-CF56-4CEB-BF65-F860995F22C3}">
      <dgm:prSet/>
      <dgm:spPr/>
      <dgm:t>
        <a:bodyPr/>
        <a:lstStyle/>
        <a:p>
          <a:pPr rtl="1"/>
          <a:endParaRPr lang="ar-SA"/>
        </a:p>
      </dgm:t>
    </dgm:pt>
    <dgm:pt modelId="{6DBC2623-CF7A-4455-937F-0124F8610935}" type="sibTrans" cxnId="{2D79FB1F-CF56-4CEB-BF65-F860995F22C3}">
      <dgm:prSet/>
      <dgm:spPr/>
      <dgm:t>
        <a:bodyPr/>
        <a:lstStyle/>
        <a:p>
          <a:pPr rtl="1"/>
          <a:endParaRPr lang="ar-SA"/>
        </a:p>
      </dgm:t>
    </dgm:pt>
    <dgm:pt modelId="{33A9B8B0-A162-4435-B29C-9A8A8D83BF88}">
      <dgm:prSet phldrT="[نص]"/>
      <dgm:spPr/>
      <dgm:t>
        <a:bodyPr/>
        <a:lstStyle/>
        <a:p>
          <a:pPr algn="ctr" rtl="1"/>
          <a:r>
            <a:rPr lang="ar-IQ" b="1" dirty="0" smtClean="0"/>
            <a:t> </a:t>
          </a:r>
          <a:endParaRPr lang="ar-SA" b="1" dirty="0"/>
        </a:p>
      </dgm:t>
    </dgm:pt>
    <dgm:pt modelId="{9A12A2E0-0EF4-48E5-B158-C743CEB11B95}" type="parTrans" cxnId="{3E1FBF47-4593-4D6F-8DB3-E88021A20A4A}">
      <dgm:prSet/>
      <dgm:spPr/>
      <dgm:t>
        <a:bodyPr/>
        <a:lstStyle/>
        <a:p>
          <a:pPr rtl="1"/>
          <a:endParaRPr lang="ar-SA"/>
        </a:p>
      </dgm:t>
    </dgm:pt>
    <dgm:pt modelId="{12184FB7-5E8D-4868-BE74-04B5B3CA9E53}" type="sibTrans" cxnId="{3E1FBF47-4593-4D6F-8DB3-E88021A20A4A}">
      <dgm:prSet/>
      <dgm:spPr/>
      <dgm:t>
        <a:bodyPr/>
        <a:lstStyle/>
        <a:p>
          <a:pPr rtl="1"/>
          <a:endParaRPr lang="ar-SA"/>
        </a:p>
      </dgm:t>
    </dgm:pt>
    <dgm:pt modelId="{6250F187-5FF8-491F-A6B5-8937EFA31F40}">
      <dgm:prSet phldrT="[نص]"/>
      <dgm:spPr/>
      <dgm:t>
        <a:bodyPr/>
        <a:lstStyle/>
        <a:p>
          <a:pPr algn="ctr" rtl="1"/>
          <a:r>
            <a:rPr lang="ar-IQ" b="1" dirty="0" smtClean="0"/>
            <a:t> </a:t>
          </a:r>
          <a:endParaRPr lang="ar-SA" b="1" dirty="0"/>
        </a:p>
      </dgm:t>
    </dgm:pt>
    <dgm:pt modelId="{2C34B78D-9112-4E60-8571-CA622E3750C7}" type="parTrans" cxnId="{2D45AA56-C5F1-4243-9BF4-F5B873778332}">
      <dgm:prSet/>
      <dgm:spPr/>
      <dgm:t>
        <a:bodyPr/>
        <a:lstStyle/>
        <a:p>
          <a:pPr rtl="1"/>
          <a:endParaRPr lang="ar-SA"/>
        </a:p>
      </dgm:t>
    </dgm:pt>
    <dgm:pt modelId="{F6D13967-DFE0-4A3C-99E5-70E3C0AC64F8}" type="sibTrans" cxnId="{2D45AA56-C5F1-4243-9BF4-F5B873778332}">
      <dgm:prSet/>
      <dgm:spPr/>
      <dgm:t>
        <a:bodyPr/>
        <a:lstStyle/>
        <a:p>
          <a:pPr rtl="1"/>
          <a:endParaRPr lang="ar-SA"/>
        </a:p>
      </dgm:t>
    </dgm:pt>
    <dgm:pt modelId="{BE0FB16C-2BC3-4B1C-BF4D-278CA079000E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ctr" rtl="1"/>
          <a:r>
            <a:rPr lang="ar-IQ" sz="2000" b="1" u="none" dirty="0" smtClean="0"/>
            <a:t>أ - </a:t>
          </a:r>
          <a:r>
            <a:rPr lang="ar-SA" sz="2000" b="1" u="none" dirty="0" smtClean="0"/>
            <a:t>الأسعار المرجعية :</a:t>
          </a:r>
          <a:r>
            <a:rPr lang="ar-IQ" sz="2000" b="1" u="none" dirty="0" smtClean="0"/>
            <a:t>   </a:t>
          </a:r>
          <a:r>
            <a:rPr lang="ar-SA" sz="2000" b="1" u="none" dirty="0" smtClean="0"/>
            <a:t> </a:t>
          </a:r>
          <a:r>
            <a:rPr lang="en-US" sz="2000" b="1" u="none" dirty="0" smtClean="0"/>
            <a:t>Reference Prices </a:t>
          </a:r>
          <a:endParaRPr lang="ar-SA" sz="2000" b="1" u="none" dirty="0"/>
        </a:p>
      </dgm:t>
    </dgm:pt>
    <dgm:pt modelId="{4CCF2799-78F5-49E6-B627-BDDD1273818F}" type="parTrans" cxnId="{3B3F80B9-BEA8-456A-873D-3FBC2852CEEE}">
      <dgm:prSet/>
      <dgm:spPr/>
      <dgm:t>
        <a:bodyPr/>
        <a:lstStyle/>
        <a:p>
          <a:pPr rtl="1"/>
          <a:endParaRPr lang="ar-SA"/>
        </a:p>
      </dgm:t>
    </dgm:pt>
    <dgm:pt modelId="{555A5251-32A2-4DB1-8654-0695333FCE47}" type="sibTrans" cxnId="{3B3F80B9-BEA8-456A-873D-3FBC2852CEEE}">
      <dgm:prSet/>
      <dgm:spPr/>
      <dgm:t>
        <a:bodyPr/>
        <a:lstStyle/>
        <a:p>
          <a:pPr rtl="1"/>
          <a:endParaRPr lang="ar-SA"/>
        </a:p>
      </dgm:t>
    </dgm:pt>
    <dgm:pt modelId="{A7C8A2A2-3E14-4471-B03F-748399200417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algn="ctr" rtl="1"/>
          <a:r>
            <a:rPr lang="ar-IQ" sz="2000" b="1" i="0" u="none" dirty="0" smtClean="0"/>
            <a:t>ب - استدلالات السعر والجودة </a:t>
          </a:r>
        </a:p>
        <a:p>
          <a:pPr algn="ctr" rtl="1"/>
          <a:r>
            <a:rPr lang="en-US" sz="2000" b="1" i="0" u="none" dirty="0" smtClean="0">
              <a:effectLst/>
              <a:latin typeface="Times New Roman"/>
              <a:ea typeface="Times New Roman"/>
              <a:cs typeface="Arial"/>
            </a:rPr>
            <a:t>Price- Quality Inferences</a:t>
          </a:r>
          <a:endParaRPr lang="ar-SA" sz="2000" b="1" i="0" u="none" dirty="0"/>
        </a:p>
      </dgm:t>
    </dgm:pt>
    <dgm:pt modelId="{79AEE433-58C1-441D-8363-C9D5EE6078A3}" type="parTrans" cxnId="{0BD99B8B-9C84-4095-B4D7-17BB9F2FE060}">
      <dgm:prSet/>
      <dgm:spPr/>
      <dgm:t>
        <a:bodyPr/>
        <a:lstStyle/>
        <a:p>
          <a:pPr rtl="1"/>
          <a:endParaRPr lang="ar-SA"/>
        </a:p>
      </dgm:t>
    </dgm:pt>
    <dgm:pt modelId="{BBC7F459-4433-472D-A503-0A80B6F1A38D}" type="sibTrans" cxnId="{0BD99B8B-9C84-4095-B4D7-17BB9F2FE060}">
      <dgm:prSet/>
      <dgm:spPr/>
      <dgm:t>
        <a:bodyPr/>
        <a:lstStyle/>
        <a:p>
          <a:pPr rtl="1"/>
          <a:endParaRPr lang="ar-SA"/>
        </a:p>
      </dgm:t>
    </dgm:pt>
    <dgm:pt modelId="{33ACBA4B-FFD3-46CD-9BEF-0CF80F1BA2BB}">
      <dgm:prSet custT="1"/>
      <dgm:spPr/>
      <dgm:t>
        <a:bodyPr/>
        <a:lstStyle/>
        <a:p>
          <a:pPr algn="ctr" rtl="1"/>
          <a:r>
            <a:rPr lang="ar-IQ" sz="2000" b="1" i="0" u="none" dirty="0" smtClean="0"/>
            <a:t>ج - النهايات السعرية : </a:t>
          </a:r>
          <a:r>
            <a:rPr lang="en-US" sz="2000" b="1" i="0" u="none" dirty="0" smtClean="0"/>
            <a:t>    Price  Endings</a:t>
          </a:r>
          <a:r>
            <a:rPr lang="ar-IQ" sz="2000" b="1" i="0" u="none" dirty="0" smtClean="0"/>
            <a:t>            </a:t>
          </a:r>
          <a:endParaRPr lang="en-US" sz="2000" b="1" i="0" u="none" dirty="0"/>
        </a:p>
      </dgm:t>
    </dgm:pt>
    <dgm:pt modelId="{9A7B6ED2-8C26-4E0B-934B-E42EFB32D440}" type="parTrans" cxnId="{803D566E-AD33-4A35-8F81-B49185096004}">
      <dgm:prSet/>
      <dgm:spPr/>
      <dgm:t>
        <a:bodyPr/>
        <a:lstStyle/>
        <a:p>
          <a:pPr rtl="1"/>
          <a:endParaRPr lang="ar-SA"/>
        </a:p>
      </dgm:t>
    </dgm:pt>
    <dgm:pt modelId="{4849DF27-2E35-47C8-855B-415CA20F0828}" type="sibTrans" cxnId="{803D566E-AD33-4A35-8F81-B49185096004}">
      <dgm:prSet/>
      <dgm:spPr/>
      <dgm:t>
        <a:bodyPr/>
        <a:lstStyle/>
        <a:p>
          <a:pPr rtl="1"/>
          <a:endParaRPr lang="ar-SA"/>
        </a:p>
      </dgm:t>
    </dgm:pt>
    <dgm:pt modelId="{C99C9F4F-7CE5-4DDF-825A-A6B4A030D8A9}" type="pres">
      <dgm:prSet presAssocID="{ED35CA23-4BDF-4E6F-B337-697BD7BBB22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4C9FBB-22EB-4AC1-9BE5-BA150FBEB661}" type="pres">
      <dgm:prSet presAssocID="{B79267E4-17CC-476F-B472-5FBA15487934}" presName="circle1" presStyleLbl="node1" presStyleIdx="0" presStyleCnt="6"/>
      <dgm:spPr/>
    </dgm:pt>
    <dgm:pt modelId="{ACDFB48E-FE38-4D91-B8AA-06A5772556F2}" type="pres">
      <dgm:prSet presAssocID="{B79267E4-17CC-476F-B472-5FBA15487934}" presName="space" presStyleCnt="0"/>
      <dgm:spPr/>
    </dgm:pt>
    <dgm:pt modelId="{0B3F23C7-8B75-4B6A-B1BF-F77BEE7264F8}" type="pres">
      <dgm:prSet presAssocID="{B79267E4-17CC-476F-B472-5FBA15487934}" presName="rect1" presStyleLbl="alignAcc1" presStyleIdx="0" presStyleCnt="6"/>
      <dgm:spPr/>
      <dgm:t>
        <a:bodyPr/>
        <a:lstStyle/>
        <a:p>
          <a:endParaRPr lang="en-US"/>
        </a:p>
      </dgm:t>
    </dgm:pt>
    <dgm:pt modelId="{617AB404-9E85-49A1-906E-079E10CC106C}" type="pres">
      <dgm:prSet presAssocID="{BE0FB16C-2BC3-4B1C-BF4D-278CA079000E}" presName="vertSpace2" presStyleLbl="node1" presStyleIdx="0" presStyleCnt="6"/>
      <dgm:spPr/>
    </dgm:pt>
    <dgm:pt modelId="{25C77B7B-E324-42B6-AC2A-8163094CB80C}" type="pres">
      <dgm:prSet presAssocID="{BE0FB16C-2BC3-4B1C-BF4D-278CA079000E}" presName="circle2" presStyleLbl="node1" presStyleIdx="1" presStyleCnt="6"/>
      <dgm:spPr/>
    </dgm:pt>
    <dgm:pt modelId="{F221F76D-7E6D-4362-9150-3DB0C743451B}" type="pres">
      <dgm:prSet presAssocID="{BE0FB16C-2BC3-4B1C-BF4D-278CA079000E}" presName="rect2" presStyleLbl="alignAcc1" presStyleIdx="1" presStyleCnt="6" custScaleX="100000" custScaleY="112837"/>
      <dgm:spPr/>
      <dgm:t>
        <a:bodyPr/>
        <a:lstStyle/>
        <a:p>
          <a:endParaRPr lang="en-US"/>
        </a:p>
      </dgm:t>
    </dgm:pt>
    <dgm:pt modelId="{6E0933FD-401A-4794-A9BA-1DA237737715}" type="pres">
      <dgm:prSet presAssocID="{581DF2B4-48C1-49FC-911D-07F296DB2C82}" presName="vertSpace3" presStyleLbl="node1" presStyleIdx="1" presStyleCnt="6"/>
      <dgm:spPr/>
    </dgm:pt>
    <dgm:pt modelId="{EEE71ACE-26BC-41A9-9FA7-6594701BEB9D}" type="pres">
      <dgm:prSet presAssocID="{581DF2B4-48C1-49FC-911D-07F296DB2C82}" presName="circle3" presStyleLbl="node1" presStyleIdx="2" presStyleCnt="6"/>
      <dgm:spPr/>
    </dgm:pt>
    <dgm:pt modelId="{08E3D9BE-1EF9-4746-A430-06428692B188}" type="pres">
      <dgm:prSet presAssocID="{581DF2B4-48C1-49FC-911D-07F296DB2C82}" presName="rect3" presStyleLbl="alignAcc1" presStyleIdx="2" presStyleCnt="6"/>
      <dgm:spPr/>
      <dgm:t>
        <a:bodyPr/>
        <a:lstStyle/>
        <a:p>
          <a:endParaRPr lang="en-US"/>
        </a:p>
      </dgm:t>
    </dgm:pt>
    <dgm:pt modelId="{8879A11E-36C5-4209-9BC0-5CC19D981DC8}" type="pres">
      <dgm:prSet presAssocID="{A7C8A2A2-3E14-4471-B03F-748399200417}" presName="vertSpace4" presStyleLbl="node1" presStyleIdx="2" presStyleCnt="6"/>
      <dgm:spPr/>
    </dgm:pt>
    <dgm:pt modelId="{00BA72BC-C78D-48BB-99F3-FB7D3D00C18D}" type="pres">
      <dgm:prSet presAssocID="{A7C8A2A2-3E14-4471-B03F-748399200417}" presName="circle4" presStyleLbl="node1" presStyleIdx="3" presStyleCnt="6"/>
      <dgm:spPr/>
    </dgm:pt>
    <dgm:pt modelId="{E08A6D83-3135-4620-AC3C-D614042F213C}" type="pres">
      <dgm:prSet presAssocID="{A7C8A2A2-3E14-4471-B03F-748399200417}" presName="rect4" presStyleLbl="alignAcc1" presStyleIdx="3" presStyleCnt="6" custScaleX="100000" custScaleY="123779"/>
      <dgm:spPr/>
      <dgm:t>
        <a:bodyPr/>
        <a:lstStyle/>
        <a:p>
          <a:pPr rtl="1"/>
          <a:endParaRPr lang="ar-SA"/>
        </a:p>
      </dgm:t>
    </dgm:pt>
    <dgm:pt modelId="{D605EC34-A481-468E-A66F-62528257F158}" type="pres">
      <dgm:prSet presAssocID="{7D83F434-72A6-4958-8058-07C7DB507A56}" presName="vertSpace5" presStyleLbl="node1" presStyleIdx="3" presStyleCnt="6"/>
      <dgm:spPr/>
    </dgm:pt>
    <dgm:pt modelId="{7576FC67-3EFF-41AD-B03C-39C5F0527223}" type="pres">
      <dgm:prSet presAssocID="{7D83F434-72A6-4958-8058-07C7DB507A56}" presName="circle5" presStyleLbl="node1" presStyleIdx="4" presStyleCnt="6"/>
      <dgm:spPr/>
    </dgm:pt>
    <dgm:pt modelId="{8F3E2554-C2BB-4A11-A228-4328F7985BE1}" type="pres">
      <dgm:prSet presAssocID="{7D83F434-72A6-4958-8058-07C7DB507A56}" presName="rect5" presStyleLbl="alignAcc1" presStyleIdx="4" presStyleCnt="6"/>
      <dgm:spPr/>
      <dgm:t>
        <a:bodyPr/>
        <a:lstStyle/>
        <a:p>
          <a:endParaRPr lang="en-US"/>
        </a:p>
      </dgm:t>
    </dgm:pt>
    <dgm:pt modelId="{1AA9E193-E813-4E19-A6F1-A17C554931E0}" type="pres">
      <dgm:prSet presAssocID="{33ACBA4B-FFD3-46CD-9BEF-0CF80F1BA2BB}" presName="vertSpace6" presStyleLbl="node1" presStyleIdx="4" presStyleCnt="6"/>
      <dgm:spPr/>
    </dgm:pt>
    <dgm:pt modelId="{BEA03A42-D51C-4F27-A8ED-A6F8CD00BE77}" type="pres">
      <dgm:prSet presAssocID="{33ACBA4B-FFD3-46CD-9BEF-0CF80F1BA2BB}" presName="circle6" presStyleLbl="node1" presStyleIdx="5" presStyleCnt="6"/>
      <dgm:spPr/>
    </dgm:pt>
    <dgm:pt modelId="{FC37FF8E-8A08-454D-838F-9B00A16C0714}" type="pres">
      <dgm:prSet presAssocID="{33ACBA4B-FFD3-46CD-9BEF-0CF80F1BA2BB}" presName="rect6" presStyleLbl="alignAcc1" presStyleIdx="5" presStyleCnt="6" custScaleX="100000" custScaleY="128807" custLinFactNeighborX="386" custLinFactNeighborY="-1649"/>
      <dgm:spPr/>
      <dgm:t>
        <a:bodyPr/>
        <a:lstStyle/>
        <a:p>
          <a:pPr rtl="1"/>
          <a:endParaRPr lang="ar-SA"/>
        </a:p>
      </dgm:t>
    </dgm:pt>
    <dgm:pt modelId="{A857BF5B-6519-4305-A5FA-35E3664857BD}" type="pres">
      <dgm:prSet presAssocID="{B79267E4-17CC-476F-B472-5FBA15487934}" presName="rect1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24A4C-905A-4CDA-A011-3E0D42AF0C48}" type="pres">
      <dgm:prSet presAssocID="{B79267E4-17CC-476F-B472-5FBA15487934}" presName="rect1ChTx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4A596-3CA6-4099-A225-BA644A737230}" type="pres">
      <dgm:prSet presAssocID="{BE0FB16C-2BC3-4B1C-BF4D-278CA079000E}" presName="rect2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9AD12-82A9-49E1-BD30-29A80E760C5B}" type="pres">
      <dgm:prSet presAssocID="{BE0FB16C-2BC3-4B1C-BF4D-278CA079000E}" presName="rect2ChTx" presStyleLbl="alignAcc1" presStyleIdx="5" presStyleCnt="6">
        <dgm:presLayoutVars>
          <dgm:bulletEnabled val="1"/>
        </dgm:presLayoutVars>
      </dgm:prSet>
      <dgm:spPr/>
    </dgm:pt>
    <dgm:pt modelId="{36113A48-43CE-4703-85A9-7117F714E726}" type="pres">
      <dgm:prSet presAssocID="{581DF2B4-48C1-49FC-911D-07F296DB2C82}" presName="rect3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CA6FA1-CF9F-417E-85F1-5B4AD2C630EC}" type="pres">
      <dgm:prSet presAssocID="{581DF2B4-48C1-49FC-911D-07F296DB2C82}" presName="rect3ChTx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D3662-D824-4987-A5C2-C44235B90119}" type="pres">
      <dgm:prSet presAssocID="{A7C8A2A2-3E14-4471-B03F-748399200417}" presName="rect4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7A81BD4-32A5-4BF3-B65D-2418E9E06FE0}" type="pres">
      <dgm:prSet presAssocID="{A7C8A2A2-3E14-4471-B03F-748399200417}" presName="rect4ChTx" presStyleLbl="alignAcc1" presStyleIdx="5" presStyleCnt="6">
        <dgm:presLayoutVars>
          <dgm:bulletEnabled val="1"/>
        </dgm:presLayoutVars>
      </dgm:prSet>
      <dgm:spPr/>
    </dgm:pt>
    <dgm:pt modelId="{4156712C-0C00-4745-8E39-116683C2F6FB}" type="pres">
      <dgm:prSet presAssocID="{7D83F434-72A6-4958-8058-07C7DB507A56}" presName="rect5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228D06-B6AE-4259-A3AA-DCE9566D2CB9}" type="pres">
      <dgm:prSet presAssocID="{7D83F434-72A6-4958-8058-07C7DB507A56}" presName="rect5ChTx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217E1-9E53-4B92-A759-FF3535F85CF1}" type="pres">
      <dgm:prSet presAssocID="{33ACBA4B-FFD3-46CD-9BEF-0CF80F1BA2BB}" presName="rect6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72D2864-C86E-4AFF-BBF5-F0D47013E805}" type="pres">
      <dgm:prSet presAssocID="{33ACBA4B-FFD3-46CD-9BEF-0CF80F1BA2BB}" presName="rect6ChTx" presStyleLbl="alignAcc1" presStyleIdx="5" presStyleCnt="6">
        <dgm:presLayoutVars>
          <dgm:bulletEnabled val="1"/>
        </dgm:presLayoutVars>
      </dgm:prSet>
      <dgm:spPr/>
    </dgm:pt>
  </dgm:ptLst>
  <dgm:cxnLst>
    <dgm:cxn modelId="{F5D36E39-B085-4550-A037-CD9630F1E472}" type="presOf" srcId="{581DF2B4-48C1-49FC-911D-07F296DB2C82}" destId="{08E3D9BE-1EF9-4746-A430-06428692B188}" srcOrd="0" destOrd="0" presId="urn:microsoft.com/office/officeart/2005/8/layout/target3"/>
    <dgm:cxn modelId="{ABC782D5-9AC3-4DD2-8CF1-05218888DA80}" type="presOf" srcId="{7D83F434-72A6-4958-8058-07C7DB507A56}" destId="{4156712C-0C00-4745-8E39-116683C2F6FB}" srcOrd="1" destOrd="0" presId="urn:microsoft.com/office/officeart/2005/8/layout/target3"/>
    <dgm:cxn modelId="{803D566E-AD33-4A35-8F81-B49185096004}" srcId="{ED35CA23-4BDF-4E6F-B337-697BD7BBB22B}" destId="{33ACBA4B-FFD3-46CD-9BEF-0CF80F1BA2BB}" srcOrd="5" destOrd="0" parTransId="{9A7B6ED2-8C26-4E0B-934B-E42EFB32D440}" sibTransId="{4849DF27-2E35-47C8-855B-415CA20F0828}"/>
    <dgm:cxn modelId="{6645E04B-DF2E-44D3-8AEC-E158AC539254}" type="presOf" srcId="{D60DC6F7-189A-44E5-A1DB-89868E57BC87}" destId="{BECA6FA1-CF9F-417E-85F1-5B4AD2C630EC}" srcOrd="0" destOrd="0" presId="urn:microsoft.com/office/officeart/2005/8/layout/target3"/>
    <dgm:cxn modelId="{4819B87A-79F3-4382-BF3B-CAC68B5D7FEE}" type="presOf" srcId="{A7C8A2A2-3E14-4471-B03F-748399200417}" destId="{E08A6D83-3135-4620-AC3C-D614042F213C}" srcOrd="0" destOrd="0" presId="urn:microsoft.com/office/officeart/2005/8/layout/target3"/>
    <dgm:cxn modelId="{0BD99B8B-9C84-4095-B4D7-17BB9F2FE060}" srcId="{ED35CA23-4BDF-4E6F-B337-697BD7BBB22B}" destId="{A7C8A2A2-3E14-4471-B03F-748399200417}" srcOrd="3" destOrd="0" parTransId="{79AEE433-58C1-441D-8363-C9D5EE6078A3}" sibTransId="{BBC7F459-4433-472D-A503-0A80B6F1A38D}"/>
    <dgm:cxn modelId="{2D79FB1F-CF56-4CEB-BF65-F860995F22C3}" srcId="{ED35CA23-4BDF-4E6F-B337-697BD7BBB22B}" destId="{7D83F434-72A6-4958-8058-07C7DB507A56}" srcOrd="4" destOrd="0" parTransId="{C9A7C29D-3677-430F-97ED-0F13BCE662DE}" sibTransId="{6DBC2623-CF7A-4455-937F-0124F8610935}"/>
    <dgm:cxn modelId="{14C51925-AEDB-4F69-8488-26D9FE54F677}" type="presOf" srcId="{581DF2B4-48C1-49FC-911D-07F296DB2C82}" destId="{36113A48-43CE-4703-85A9-7117F714E726}" srcOrd="1" destOrd="0" presId="urn:microsoft.com/office/officeart/2005/8/layout/target3"/>
    <dgm:cxn modelId="{3E1FBF47-4593-4D6F-8DB3-E88021A20A4A}" srcId="{7D83F434-72A6-4958-8058-07C7DB507A56}" destId="{33A9B8B0-A162-4435-B29C-9A8A8D83BF88}" srcOrd="0" destOrd="0" parTransId="{9A12A2E0-0EF4-48E5-B158-C743CEB11B95}" sibTransId="{12184FB7-5E8D-4868-BE74-04B5B3CA9E53}"/>
    <dgm:cxn modelId="{6DFE96DE-9354-48B5-AFBF-D252ACFE7698}" type="presOf" srcId="{33ACBA4B-FFD3-46CD-9BEF-0CF80F1BA2BB}" destId="{FC37FF8E-8A08-454D-838F-9B00A16C0714}" srcOrd="0" destOrd="0" presId="urn:microsoft.com/office/officeart/2005/8/layout/target3"/>
    <dgm:cxn modelId="{641713A4-2E6F-465F-92D3-EF4B8458B192}" srcId="{581DF2B4-48C1-49FC-911D-07F296DB2C82}" destId="{C0646F50-D27D-4119-9369-E1CCD653DA23}" srcOrd="1" destOrd="0" parTransId="{1C4C02D6-5991-4641-8BBE-DA21845730D6}" sibTransId="{14C56496-D821-4B21-A890-F8C9901EADD5}"/>
    <dgm:cxn modelId="{C4864B7C-3DAD-4668-9706-BF3B49D73DDD}" type="presOf" srcId="{ED35CA23-4BDF-4E6F-B337-697BD7BBB22B}" destId="{C99C9F4F-7CE5-4DDF-825A-A6B4A030D8A9}" srcOrd="0" destOrd="0" presId="urn:microsoft.com/office/officeart/2005/8/layout/target3"/>
    <dgm:cxn modelId="{81A31F67-DD65-4D2D-A53D-9D0E1D8A0D62}" type="presOf" srcId="{6250F187-5FF8-491F-A6B5-8937EFA31F40}" destId="{34228D06-B6AE-4259-A3AA-DCE9566D2CB9}" srcOrd="0" destOrd="1" presId="urn:microsoft.com/office/officeart/2005/8/layout/target3"/>
    <dgm:cxn modelId="{8FCFF3AD-6BE1-4234-B9C2-ED9E9B0779AD}" type="presOf" srcId="{33A9B8B0-A162-4435-B29C-9A8A8D83BF88}" destId="{34228D06-B6AE-4259-A3AA-DCE9566D2CB9}" srcOrd="0" destOrd="0" presId="urn:microsoft.com/office/officeart/2005/8/layout/target3"/>
    <dgm:cxn modelId="{7F3BBCB8-09A3-4BA5-A085-8698726C6EF8}" srcId="{B79267E4-17CC-476F-B472-5FBA15487934}" destId="{D0659EDF-19D8-4892-BD04-14213FE4F0EB}" srcOrd="1" destOrd="0" parTransId="{85B25643-8AC7-4891-B1C5-77D39B0CBA62}" sibTransId="{7D532DC0-C967-4418-98AC-2398E3390841}"/>
    <dgm:cxn modelId="{19D2BEA1-0FB9-4380-AC50-075C7124313F}" type="presOf" srcId="{A7C8A2A2-3E14-4471-B03F-748399200417}" destId="{C4AD3662-D824-4987-A5C2-C44235B90119}" srcOrd="1" destOrd="0" presId="urn:microsoft.com/office/officeart/2005/8/layout/target3"/>
    <dgm:cxn modelId="{4D2C5503-0448-40AC-AC8D-CD574B1E87C8}" type="presOf" srcId="{B79267E4-17CC-476F-B472-5FBA15487934}" destId="{0B3F23C7-8B75-4B6A-B1BF-F77BEE7264F8}" srcOrd="0" destOrd="0" presId="urn:microsoft.com/office/officeart/2005/8/layout/target3"/>
    <dgm:cxn modelId="{BB01DA40-CA53-4A16-985A-66DA892C90F3}" srcId="{ED35CA23-4BDF-4E6F-B337-697BD7BBB22B}" destId="{B79267E4-17CC-476F-B472-5FBA15487934}" srcOrd="0" destOrd="0" parTransId="{F21B6E01-1953-4CBE-B8BF-757477007589}" sibTransId="{B9DB5CCF-B25D-44FF-A79F-FF71DBFEE70B}"/>
    <dgm:cxn modelId="{81F5AE11-1BC9-4835-BFAB-B9E180A31BF7}" type="presOf" srcId="{C0646F50-D27D-4119-9369-E1CCD653DA23}" destId="{BECA6FA1-CF9F-417E-85F1-5B4AD2C630EC}" srcOrd="0" destOrd="1" presId="urn:microsoft.com/office/officeart/2005/8/layout/target3"/>
    <dgm:cxn modelId="{2D45AA56-C5F1-4243-9BF4-F5B873778332}" srcId="{7D83F434-72A6-4958-8058-07C7DB507A56}" destId="{6250F187-5FF8-491F-A6B5-8937EFA31F40}" srcOrd="1" destOrd="0" parTransId="{2C34B78D-9112-4E60-8571-CA622E3750C7}" sibTransId="{F6D13967-DFE0-4A3C-99E5-70E3C0AC64F8}"/>
    <dgm:cxn modelId="{0BB57869-19A4-49FB-B09A-1E5353716217}" type="presOf" srcId="{BE0FB16C-2BC3-4B1C-BF4D-278CA079000E}" destId="{2FE4A596-3CA6-4099-A225-BA644A737230}" srcOrd="1" destOrd="0" presId="urn:microsoft.com/office/officeart/2005/8/layout/target3"/>
    <dgm:cxn modelId="{17865E7C-46EB-4C34-A295-31FFE25C9661}" type="presOf" srcId="{D0659EDF-19D8-4892-BD04-14213FE4F0EB}" destId="{BBE24A4C-905A-4CDA-A011-3E0D42AF0C48}" srcOrd="0" destOrd="1" presId="urn:microsoft.com/office/officeart/2005/8/layout/target3"/>
    <dgm:cxn modelId="{71F3D892-4482-402C-8A48-72A9ED5924D4}" srcId="{B79267E4-17CC-476F-B472-5FBA15487934}" destId="{E4A21D83-26A9-4E9E-AC73-E2F900BD722C}" srcOrd="0" destOrd="0" parTransId="{6175AD22-92F3-4E24-8472-7BC9A1248DD2}" sibTransId="{6EC854A1-2D4B-434F-8002-9C59DEAA5C7C}"/>
    <dgm:cxn modelId="{A1F92BAE-B7EB-40B3-A6FF-FE749AA7E8F0}" type="presOf" srcId="{7D83F434-72A6-4958-8058-07C7DB507A56}" destId="{8F3E2554-C2BB-4A11-A228-4328F7985BE1}" srcOrd="0" destOrd="0" presId="urn:microsoft.com/office/officeart/2005/8/layout/target3"/>
    <dgm:cxn modelId="{AFBDB990-121D-441F-9692-0A85C91CF17D}" srcId="{ED35CA23-4BDF-4E6F-B337-697BD7BBB22B}" destId="{581DF2B4-48C1-49FC-911D-07F296DB2C82}" srcOrd="2" destOrd="0" parTransId="{41CC5776-81ED-4A69-87B9-F09A95347B52}" sibTransId="{8C35C1F5-AFA9-40C4-A975-2E95231779A2}"/>
    <dgm:cxn modelId="{55BC93C1-F312-471B-82E3-E7B9E1859A8D}" type="presOf" srcId="{33ACBA4B-FFD3-46CD-9BEF-0CF80F1BA2BB}" destId="{DA8217E1-9E53-4B92-A759-FF3535F85CF1}" srcOrd="1" destOrd="0" presId="urn:microsoft.com/office/officeart/2005/8/layout/target3"/>
    <dgm:cxn modelId="{1294D70E-F5A6-4BFB-BF11-0DFEE33CF799}" type="presOf" srcId="{BE0FB16C-2BC3-4B1C-BF4D-278CA079000E}" destId="{F221F76D-7E6D-4362-9150-3DB0C743451B}" srcOrd="0" destOrd="0" presId="urn:microsoft.com/office/officeart/2005/8/layout/target3"/>
    <dgm:cxn modelId="{3B3F80B9-BEA8-456A-873D-3FBC2852CEEE}" srcId="{ED35CA23-4BDF-4E6F-B337-697BD7BBB22B}" destId="{BE0FB16C-2BC3-4B1C-BF4D-278CA079000E}" srcOrd="1" destOrd="0" parTransId="{4CCF2799-78F5-49E6-B627-BDDD1273818F}" sibTransId="{555A5251-32A2-4DB1-8654-0695333FCE47}"/>
    <dgm:cxn modelId="{A2F020E0-FAE0-4B78-9F43-AB6D63B8E475}" type="presOf" srcId="{E4A21D83-26A9-4E9E-AC73-E2F900BD722C}" destId="{BBE24A4C-905A-4CDA-A011-3E0D42AF0C48}" srcOrd="0" destOrd="0" presId="urn:microsoft.com/office/officeart/2005/8/layout/target3"/>
    <dgm:cxn modelId="{312780A9-802B-4F0E-82AE-7F66F5637BF8}" type="presOf" srcId="{B79267E4-17CC-476F-B472-5FBA15487934}" destId="{A857BF5B-6519-4305-A5FA-35E3664857BD}" srcOrd="1" destOrd="0" presId="urn:microsoft.com/office/officeart/2005/8/layout/target3"/>
    <dgm:cxn modelId="{93DF0F19-D09E-4EFA-B0E3-6C3EF1C4A910}" srcId="{581DF2B4-48C1-49FC-911D-07F296DB2C82}" destId="{D60DC6F7-189A-44E5-A1DB-89868E57BC87}" srcOrd="0" destOrd="0" parTransId="{5B410176-FD52-4B18-95BE-7AFE063C2416}" sibTransId="{0A63C714-8739-42A0-A966-658D552B43ED}"/>
    <dgm:cxn modelId="{B91DFDA2-BEAC-4425-9931-1CC46732A631}" type="presParOf" srcId="{C99C9F4F-7CE5-4DDF-825A-A6B4A030D8A9}" destId="{4E4C9FBB-22EB-4AC1-9BE5-BA150FBEB661}" srcOrd="0" destOrd="0" presId="urn:microsoft.com/office/officeart/2005/8/layout/target3"/>
    <dgm:cxn modelId="{6071A758-5A7D-4D82-99B0-D3A0F1F3968D}" type="presParOf" srcId="{C99C9F4F-7CE5-4DDF-825A-A6B4A030D8A9}" destId="{ACDFB48E-FE38-4D91-B8AA-06A5772556F2}" srcOrd="1" destOrd="0" presId="urn:microsoft.com/office/officeart/2005/8/layout/target3"/>
    <dgm:cxn modelId="{B5E458B6-9E5E-478A-B092-0CABD793C2D5}" type="presParOf" srcId="{C99C9F4F-7CE5-4DDF-825A-A6B4A030D8A9}" destId="{0B3F23C7-8B75-4B6A-B1BF-F77BEE7264F8}" srcOrd="2" destOrd="0" presId="urn:microsoft.com/office/officeart/2005/8/layout/target3"/>
    <dgm:cxn modelId="{8127F9B4-BBD2-422D-9177-4A9DC05A4AB4}" type="presParOf" srcId="{C99C9F4F-7CE5-4DDF-825A-A6B4A030D8A9}" destId="{617AB404-9E85-49A1-906E-079E10CC106C}" srcOrd="3" destOrd="0" presId="urn:microsoft.com/office/officeart/2005/8/layout/target3"/>
    <dgm:cxn modelId="{43487B14-A08B-468F-99B0-03D3AE88F60C}" type="presParOf" srcId="{C99C9F4F-7CE5-4DDF-825A-A6B4A030D8A9}" destId="{25C77B7B-E324-42B6-AC2A-8163094CB80C}" srcOrd="4" destOrd="0" presId="urn:microsoft.com/office/officeart/2005/8/layout/target3"/>
    <dgm:cxn modelId="{727A8362-A4FC-4EB1-B161-FD4F4339FB89}" type="presParOf" srcId="{C99C9F4F-7CE5-4DDF-825A-A6B4A030D8A9}" destId="{F221F76D-7E6D-4362-9150-3DB0C743451B}" srcOrd="5" destOrd="0" presId="urn:microsoft.com/office/officeart/2005/8/layout/target3"/>
    <dgm:cxn modelId="{F30ADAC9-F7D6-4A85-BD28-87752F92B1EA}" type="presParOf" srcId="{C99C9F4F-7CE5-4DDF-825A-A6B4A030D8A9}" destId="{6E0933FD-401A-4794-A9BA-1DA237737715}" srcOrd="6" destOrd="0" presId="urn:microsoft.com/office/officeart/2005/8/layout/target3"/>
    <dgm:cxn modelId="{F3A4DB52-23E8-4CAB-844B-62C6D07FF717}" type="presParOf" srcId="{C99C9F4F-7CE5-4DDF-825A-A6B4A030D8A9}" destId="{EEE71ACE-26BC-41A9-9FA7-6594701BEB9D}" srcOrd="7" destOrd="0" presId="urn:microsoft.com/office/officeart/2005/8/layout/target3"/>
    <dgm:cxn modelId="{8B221994-C5FC-4CD1-8083-D90A83087666}" type="presParOf" srcId="{C99C9F4F-7CE5-4DDF-825A-A6B4A030D8A9}" destId="{08E3D9BE-1EF9-4746-A430-06428692B188}" srcOrd="8" destOrd="0" presId="urn:microsoft.com/office/officeart/2005/8/layout/target3"/>
    <dgm:cxn modelId="{A60896C6-F915-4F09-A99C-FEA753E5F14C}" type="presParOf" srcId="{C99C9F4F-7CE5-4DDF-825A-A6B4A030D8A9}" destId="{8879A11E-36C5-4209-9BC0-5CC19D981DC8}" srcOrd="9" destOrd="0" presId="urn:microsoft.com/office/officeart/2005/8/layout/target3"/>
    <dgm:cxn modelId="{90B020E7-19BA-422D-8BC5-CFFD5209C76D}" type="presParOf" srcId="{C99C9F4F-7CE5-4DDF-825A-A6B4A030D8A9}" destId="{00BA72BC-C78D-48BB-99F3-FB7D3D00C18D}" srcOrd="10" destOrd="0" presId="urn:microsoft.com/office/officeart/2005/8/layout/target3"/>
    <dgm:cxn modelId="{F77C77E6-3B63-40EF-B29D-9A16D1EB809A}" type="presParOf" srcId="{C99C9F4F-7CE5-4DDF-825A-A6B4A030D8A9}" destId="{E08A6D83-3135-4620-AC3C-D614042F213C}" srcOrd="11" destOrd="0" presId="urn:microsoft.com/office/officeart/2005/8/layout/target3"/>
    <dgm:cxn modelId="{FA8101CA-AA60-4855-9F37-DEB6ADDB6E8B}" type="presParOf" srcId="{C99C9F4F-7CE5-4DDF-825A-A6B4A030D8A9}" destId="{D605EC34-A481-468E-A66F-62528257F158}" srcOrd="12" destOrd="0" presId="urn:microsoft.com/office/officeart/2005/8/layout/target3"/>
    <dgm:cxn modelId="{E9EA33D7-84C4-4AF3-A7CE-6F3FF5F3AFB1}" type="presParOf" srcId="{C99C9F4F-7CE5-4DDF-825A-A6B4A030D8A9}" destId="{7576FC67-3EFF-41AD-B03C-39C5F0527223}" srcOrd="13" destOrd="0" presId="urn:microsoft.com/office/officeart/2005/8/layout/target3"/>
    <dgm:cxn modelId="{5069CC4E-BBDE-4B19-840F-7CF467F4F06E}" type="presParOf" srcId="{C99C9F4F-7CE5-4DDF-825A-A6B4A030D8A9}" destId="{8F3E2554-C2BB-4A11-A228-4328F7985BE1}" srcOrd="14" destOrd="0" presId="urn:microsoft.com/office/officeart/2005/8/layout/target3"/>
    <dgm:cxn modelId="{EFE60012-7FC1-4574-98AB-1D3D078CE5A5}" type="presParOf" srcId="{C99C9F4F-7CE5-4DDF-825A-A6B4A030D8A9}" destId="{1AA9E193-E813-4E19-A6F1-A17C554931E0}" srcOrd="15" destOrd="0" presId="urn:microsoft.com/office/officeart/2005/8/layout/target3"/>
    <dgm:cxn modelId="{F092E986-C2C9-4A5B-849A-AF4A60AF0469}" type="presParOf" srcId="{C99C9F4F-7CE5-4DDF-825A-A6B4A030D8A9}" destId="{BEA03A42-D51C-4F27-A8ED-A6F8CD00BE77}" srcOrd="16" destOrd="0" presId="urn:microsoft.com/office/officeart/2005/8/layout/target3"/>
    <dgm:cxn modelId="{CF75916D-9E29-45F3-9393-9FC858C31F38}" type="presParOf" srcId="{C99C9F4F-7CE5-4DDF-825A-A6B4A030D8A9}" destId="{FC37FF8E-8A08-454D-838F-9B00A16C0714}" srcOrd="17" destOrd="0" presId="urn:microsoft.com/office/officeart/2005/8/layout/target3"/>
    <dgm:cxn modelId="{CB8E2208-33E6-4812-A607-03BC749C1A34}" type="presParOf" srcId="{C99C9F4F-7CE5-4DDF-825A-A6B4A030D8A9}" destId="{A857BF5B-6519-4305-A5FA-35E3664857BD}" srcOrd="18" destOrd="0" presId="urn:microsoft.com/office/officeart/2005/8/layout/target3"/>
    <dgm:cxn modelId="{37406A78-6B5B-4778-BFDD-4E733FC839FC}" type="presParOf" srcId="{C99C9F4F-7CE5-4DDF-825A-A6B4A030D8A9}" destId="{BBE24A4C-905A-4CDA-A011-3E0D42AF0C48}" srcOrd="19" destOrd="0" presId="urn:microsoft.com/office/officeart/2005/8/layout/target3"/>
    <dgm:cxn modelId="{88D1667C-3409-4A4E-88AA-AA744D1069D4}" type="presParOf" srcId="{C99C9F4F-7CE5-4DDF-825A-A6B4A030D8A9}" destId="{2FE4A596-3CA6-4099-A225-BA644A737230}" srcOrd="20" destOrd="0" presId="urn:microsoft.com/office/officeart/2005/8/layout/target3"/>
    <dgm:cxn modelId="{065426B6-02A9-4D22-89B3-E0E9AFB6AF1F}" type="presParOf" srcId="{C99C9F4F-7CE5-4DDF-825A-A6B4A030D8A9}" destId="{9029AD12-82A9-49E1-BD30-29A80E760C5B}" srcOrd="21" destOrd="0" presId="urn:microsoft.com/office/officeart/2005/8/layout/target3"/>
    <dgm:cxn modelId="{0B00D8C0-6DAA-457F-8F92-E195688B00CA}" type="presParOf" srcId="{C99C9F4F-7CE5-4DDF-825A-A6B4A030D8A9}" destId="{36113A48-43CE-4703-85A9-7117F714E726}" srcOrd="22" destOrd="0" presId="urn:microsoft.com/office/officeart/2005/8/layout/target3"/>
    <dgm:cxn modelId="{22E21600-30FB-4D50-BDAE-894BE38AA9B8}" type="presParOf" srcId="{C99C9F4F-7CE5-4DDF-825A-A6B4A030D8A9}" destId="{BECA6FA1-CF9F-417E-85F1-5B4AD2C630EC}" srcOrd="23" destOrd="0" presId="urn:microsoft.com/office/officeart/2005/8/layout/target3"/>
    <dgm:cxn modelId="{32877F53-F814-49BE-B77D-F50036F87805}" type="presParOf" srcId="{C99C9F4F-7CE5-4DDF-825A-A6B4A030D8A9}" destId="{C4AD3662-D824-4987-A5C2-C44235B90119}" srcOrd="24" destOrd="0" presId="urn:microsoft.com/office/officeart/2005/8/layout/target3"/>
    <dgm:cxn modelId="{659AB9FE-B286-4DF9-BF3A-FAF66DF84F88}" type="presParOf" srcId="{C99C9F4F-7CE5-4DDF-825A-A6B4A030D8A9}" destId="{87A81BD4-32A5-4BF3-B65D-2418E9E06FE0}" srcOrd="25" destOrd="0" presId="urn:microsoft.com/office/officeart/2005/8/layout/target3"/>
    <dgm:cxn modelId="{85B17F3F-E064-4C9F-A2A3-63D3C0F198F9}" type="presParOf" srcId="{C99C9F4F-7CE5-4DDF-825A-A6B4A030D8A9}" destId="{4156712C-0C00-4745-8E39-116683C2F6FB}" srcOrd="26" destOrd="0" presId="urn:microsoft.com/office/officeart/2005/8/layout/target3"/>
    <dgm:cxn modelId="{2D95ACB6-33F6-4D41-AD36-5ED1A398C3C1}" type="presParOf" srcId="{C99C9F4F-7CE5-4DDF-825A-A6B4A030D8A9}" destId="{34228D06-B6AE-4259-A3AA-DCE9566D2CB9}" srcOrd="27" destOrd="0" presId="urn:microsoft.com/office/officeart/2005/8/layout/target3"/>
    <dgm:cxn modelId="{89A4488C-49EE-4141-BEFA-F8F996A5F514}" type="presParOf" srcId="{C99C9F4F-7CE5-4DDF-825A-A6B4A030D8A9}" destId="{DA8217E1-9E53-4B92-A759-FF3535F85CF1}" srcOrd="28" destOrd="0" presId="urn:microsoft.com/office/officeart/2005/8/layout/target3"/>
    <dgm:cxn modelId="{9A35B300-A410-4884-811D-113272C62105}" type="presParOf" srcId="{C99C9F4F-7CE5-4DDF-825A-A6B4A030D8A9}" destId="{B72D2864-C86E-4AFF-BBF5-F0D47013E805}" srcOrd="29" destOrd="0" presId="urn:microsoft.com/office/officeart/2005/8/layout/target3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39F05-C3AD-4E3B-AD3E-0B06D70AB49E}">
      <dsp:nvSpPr>
        <dsp:cNvPr id="0" name=""/>
        <dsp:cNvSpPr/>
      </dsp:nvSpPr>
      <dsp:spPr>
        <a:xfrm>
          <a:off x="1633537" y="0"/>
          <a:ext cx="4022725" cy="402272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8FCC2-BB1E-4652-BCE6-08D9A5BFA66C}">
      <dsp:nvSpPr>
        <dsp:cNvPr id="0" name=""/>
        <dsp:cNvSpPr/>
      </dsp:nvSpPr>
      <dsp:spPr>
        <a:xfrm>
          <a:off x="2019445" y="406366"/>
          <a:ext cx="1568862" cy="1568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u="none" kern="1200" dirty="0" smtClean="0"/>
            <a:t>كيف تسعر الشركات </a:t>
          </a:r>
          <a:endParaRPr lang="ar-SA" sz="2300" u="none" kern="1200" dirty="0"/>
        </a:p>
      </dsp:txBody>
      <dsp:txXfrm>
        <a:off x="2096031" y="482952"/>
        <a:ext cx="1415690" cy="1415690"/>
      </dsp:txXfrm>
    </dsp:sp>
    <dsp:sp modelId="{B9490E83-8C09-433C-A4CC-E30372C37AF3}">
      <dsp:nvSpPr>
        <dsp:cNvPr id="0" name=""/>
        <dsp:cNvSpPr/>
      </dsp:nvSpPr>
      <dsp:spPr>
        <a:xfrm>
          <a:off x="3705240" y="382158"/>
          <a:ext cx="1568862" cy="1568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u="none" kern="1200" dirty="0" smtClean="0"/>
            <a:t> بيئة التسعير المتغيرة </a:t>
          </a:r>
          <a:endParaRPr lang="en-US" sz="2300" u="none" kern="1200" dirty="0"/>
        </a:p>
      </dsp:txBody>
      <dsp:txXfrm>
        <a:off x="3781826" y="458744"/>
        <a:ext cx="1415690" cy="1415690"/>
      </dsp:txXfrm>
    </dsp:sp>
    <dsp:sp modelId="{80E9751E-0000-4705-A5FA-5D420E4D4B11}">
      <dsp:nvSpPr>
        <dsp:cNvPr id="0" name=""/>
        <dsp:cNvSpPr/>
      </dsp:nvSpPr>
      <dsp:spPr>
        <a:xfrm>
          <a:off x="2015696" y="2071703"/>
          <a:ext cx="1568862" cy="1568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u="none" kern="1200" dirty="0" smtClean="0"/>
            <a:t>نفسية المستهلك والتسعير </a:t>
          </a:r>
          <a:endParaRPr lang="ar-SA" sz="2300" u="none" kern="1200" dirty="0"/>
        </a:p>
      </dsp:txBody>
      <dsp:txXfrm>
        <a:off x="2092282" y="2148289"/>
        <a:ext cx="1415690" cy="1415690"/>
      </dsp:txXfrm>
    </dsp:sp>
    <dsp:sp modelId="{F9E02826-9AB7-4904-8F35-EE300E91D71E}">
      <dsp:nvSpPr>
        <dsp:cNvPr id="0" name=""/>
        <dsp:cNvSpPr/>
      </dsp:nvSpPr>
      <dsp:spPr>
        <a:xfrm>
          <a:off x="3705240" y="2071703"/>
          <a:ext cx="1568862" cy="1568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u="sng" kern="1200" dirty="0" smtClean="0"/>
            <a:t> </a:t>
          </a:r>
          <a:r>
            <a:rPr lang="ar-SA" sz="2300" b="1" u="none" kern="1200" dirty="0" smtClean="0"/>
            <a:t>التسعير في العالم الرقمي (الالكتروني) </a:t>
          </a:r>
          <a:endParaRPr lang="en-US" sz="2300" u="none" kern="1200" dirty="0"/>
        </a:p>
      </dsp:txBody>
      <dsp:txXfrm>
        <a:off x="3781826" y="2148289"/>
        <a:ext cx="1415690" cy="14156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1F3F3-FFAA-4884-ABAC-829E41803F91}">
      <dsp:nvSpPr>
        <dsp:cNvPr id="0" name=""/>
        <dsp:cNvSpPr/>
      </dsp:nvSpPr>
      <dsp:spPr>
        <a:xfrm>
          <a:off x="0" y="493962"/>
          <a:ext cx="72898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ED7BA0-42A3-420D-8D8A-DBE8AE7D801B}">
      <dsp:nvSpPr>
        <dsp:cNvPr id="0" name=""/>
        <dsp:cNvSpPr/>
      </dsp:nvSpPr>
      <dsp:spPr>
        <a:xfrm>
          <a:off x="364490" y="51162"/>
          <a:ext cx="5102860" cy="885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876" tIns="0" rIns="192876" bIns="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b="1" kern="1200" dirty="0" smtClean="0"/>
            <a:t>المشترين</a:t>
          </a:r>
          <a:endParaRPr lang="ar-SA" sz="3000" b="1" kern="1200" dirty="0"/>
        </a:p>
      </dsp:txBody>
      <dsp:txXfrm>
        <a:off x="407721" y="94393"/>
        <a:ext cx="5016398" cy="799138"/>
      </dsp:txXfrm>
    </dsp:sp>
    <dsp:sp modelId="{3A83B418-A1C2-490C-8A52-313480010515}">
      <dsp:nvSpPr>
        <dsp:cNvPr id="0" name=""/>
        <dsp:cNvSpPr/>
      </dsp:nvSpPr>
      <dsp:spPr>
        <a:xfrm>
          <a:off x="0" y="1854762"/>
          <a:ext cx="72898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178392"/>
              <a:satOff val="-5635"/>
              <a:lumOff val="6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456E59-9EF7-421D-BA8A-3DA322DC03E5}">
      <dsp:nvSpPr>
        <dsp:cNvPr id="0" name=""/>
        <dsp:cNvSpPr/>
      </dsp:nvSpPr>
      <dsp:spPr>
        <a:xfrm>
          <a:off x="364490" y="1411962"/>
          <a:ext cx="5102860" cy="885600"/>
        </a:xfrm>
        <a:prstGeom prst="roundRect">
          <a:avLst/>
        </a:prstGeom>
        <a:gradFill rotWithShape="0">
          <a:gsLst>
            <a:gs pos="0">
              <a:schemeClr val="accent5">
                <a:hueOff val="1178392"/>
                <a:satOff val="-5635"/>
                <a:lumOff val="6177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5">
                <a:hueOff val="1178392"/>
                <a:satOff val="-5635"/>
                <a:lumOff val="6177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876" tIns="0" rIns="192876" bIns="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b="1" kern="1200" dirty="0" smtClean="0"/>
            <a:t>البائعين</a:t>
          </a:r>
          <a:endParaRPr lang="ar-SA" sz="3000" b="1" kern="1200" dirty="0"/>
        </a:p>
      </dsp:txBody>
      <dsp:txXfrm>
        <a:off x="407721" y="1455193"/>
        <a:ext cx="5016398" cy="799138"/>
      </dsp:txXfrm>
    </dsp:sp>
    <dsp:sp modelId="{79164409-B9A8-4BF2-A870-E156F244110B}">
      <dsp:nvSpPr>
        <dsp:cNvPr id="0" name=""/>
        <dsp:cNvSpPr/>
      </dsp:nvSpPr>
      <dsp:spPr>
        <a:xfrm>
          <a:off x="0" y="3215562"/>
          <a:ext cx="72898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2356783"/>
              <a:satOff val="-11270"/>
              <a:lumOff val="12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3D4A3-F979-4D79-A606-5C8A13EB20E9}">
      <dsp:nvSpPr>
        <dsp:cNvPr id="0" name=""/>
        <dsp:cNvSpPr/>
      </dsp:nvSpPr>
      <dsp:spPr>
        <a:xfrm>
          <a:off x="364490" y="2772762"/>
          <a:ext cx="5102860" cy="885600"/>
        </a:xfrm>
        <a:prstGeom prst="roundRect">
          <a:avLst/>
        </a:prstGeom>
        <a:gradFill rotWithShape="0">
          <a:gsLst>
            <a:gs pos="0">
              <a:schemeClr val="accent5">
                <a:hueOff val="2356783"/>
                <a:satOff val="-11270"/>
                <a:lumOff val="12353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5">
                <a:hueOff val="2356783"/>
                <a:satOff val="-11270"/>
                <a:lumOff val="12353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876" tIns="0" rIns="192876" bIns="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b="1" kern="1200" dirty="0" smtClean="0"/>
            <a:t>المشترين والبائعين</a:t>
          </a:r>
          <a:endParaRPr lang="ar-SA" sz="3000" b="1" kern="1200" dirty="0"/>
        </a:p>
      </dsp:txBody>
      <dsp:txXfrm>
        <a:off x="407721" y="2815993"/>
        <a:ext cx="5016398" cy="799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8EDE5-3D4D-42B0-A4CF-4EA4F6462A03}">
      <dsp:nvSpPr>
        <dsp:cNvPr id="0" name=""/>
        <dsp:cNvSpPr/>
      </dsp:nvSpPr>
      <dsp:spPr>
        <a:xfrm>
          <a:off x="2480428" y="1974"/>
          <a:ext cx="2112821" cy="211282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8FE7123-4EBD-40A6-9C54-DF51FF86C001}">
      <dsp:nvSpPr>
        <dsp:cNvPr id="0" name=""/>
        <dsp:cNvSpPr/>
      </dsp:nvSpPr>
      <dsp:spPr>
        <a:xfrm>
          <a:off x="2584982" y="90712"/>
          <a:ext cx="380307" cy="380307"/>
        </a:xfrm>
        <a:prstGeom prst="ellipse">
          <a:avLst/>
        </a:prstGeom>
        <a:solidFill>
          <a:schemeClr val="accent5">
            <a:alpha val="50000"/>
            <a:hueOff val="471357"/>
            <a:satOff val="-2254"/>
            <a:lumOff val="24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50DF431-18C4-4233-9256-C50517FD8860}">
      <dsp:nvSpPr>
        <dsp:cNvPr id="0" name=""/>
        <dsp:cNvSpPr/>
      </dsp:nvSpPr>
      <dsp:spPr>
        <a:xfrm>
          <a:off x="2775136" y="90712"/>
          <a:ext cx="2034235" cy="380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400" b="1" kern="1200" dirty="0" smtClean="0"/>
            <a:t>  </a:t>
          </a:r>
          <a:endParaRPr lang="ar-SA" sz="1400" b="1" kern="1200" dirty="0"/>
        </a:p>
      </dsp:txBody>
      <dsp:txXfrm>
        <a:off x="2775136" y="90712"/>
        <a:ext cx="2034235" cy="380307"/>
      </dsp:txXfrm>
    </dsp:sp>
    <dsp:sp modelId="{F53790EC-EAD2-4F8C-A0BB-455C949C8ED3}">
      <dsp:nvSpPr>
        <dsp:cNvPr id="0" name=""/>
        <dsp:cNvSpPr/>
      </dsp:nvSpPr>
      <dsp:spPr>
        <a:xfrm>
          <a:off x="2775136" y="471020"/>
          <a:ext cx="1605662" cy="1170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b="1" kern="1200" dirty="0" smtClean="0"/>
            <a:t>المقايضة</a:t>
          </a:r>
          <a:endParaRPr lang="ar-SA" sz="3600" b="1" kern="1200" dirty="0"/>
        </a:p>
      </dsp:txBody>
      <dsp:txXfrm>
        <a:off x="2775136" y="471020"/>
        <a:ext cx="1605662" cy="1170981"/>
      </dsp:txXfrm>
    </dsp:sp>
    <dsp:sp modelId="{45E8E1A1-CE78-4A12-9FC1-2BBF4FE4D2FA}">
      <dsp:nvSpPr>
        <dsp:cNvPr id="0" name=""/>
        <dsp:cNvSpPr/>
      </dsp:nvSpPr>
      <dsp:spPr>
        <a:xfrm>
          <a:off x="2775136" y="1642001"/>
          <a:ext cx="59458" cy="59458"/>
        </a:xfrm>
        <a:prstGeom prst="ellipse">
          <a:avLst/>
        </a:prstGeom>
        <a:solidFill>
          <a:schemeClr val="accent5">
            <a:alpha val="50000"/>
            <a:hueOff val="942713"/>
            <a:satOff val="-4508"/>
            <a:lumOff val="49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EC686DD-97D4-4A60-B5A5-FBDEBCB29649}">
      <dsp:nvSpPr>
        <dsp:cNvPr id="0" name=""/>
        <dsp:cNvSpPr/>
      </dsp:nvSpPr>
      <dsp:spPr>
        <a:xfrm>
          <a:off x="2775136" y="1701460"/>
          <a:ext cx="2034235" cy="186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100" b="1" kern="1200" dirty="0" smtClean="0"/>
            <a:t> </a:t>
          </a:r>
          <a:endParaRPr lang="ar-SA" sz="1100" b="1" kern="1200" dirty="0"/>
        </a:p>
      </dsp:txBody>
      <dsp:txXfrm>
        <a:off x="2775136" y="1701460"/>
        <a:ext cx="2034235" cy="186339"/>
      </dsp:txXfrm>
    </dsp:sp>
    <dsp:sp modelId="{7EC593B0-CD38-46BF-90FC-E4E73324F520}">
      <dsp:nvSpPr>
        <dsp:cNvPr id="0" name=""/>
        <dsp:cNvSpPr/>
      </dsp:nvSpPr>
      <dsp:spPr>
        <a:xfrm>
          <a:off x="2480428" y="1907929"/>
          <a:ext cx="2112821" cy="2112821"/>
        </a:xfrm>
        <a:prstGeom prst="ellipse">
          <a:avLst/>
        </a:prstGeom>
        <a:solidFill>
          <a:schemeClr val="accent5">
            <a:alpha val="50000"/>
            <a:hueOff val="1414070"/>
            <a:satOff val="-6762"/>
            <a:lumOff val="74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BA3D653-3315-4DA3-9830-B5BC9E747FE0}">
      <dsp:nvSpPr>
        <dsp:cNvPr id="0" name=""/>
        <dsp:cNvSpPr/>
      </dsp:nvSpPr>
      <dsp:spPr>
        <a:xfrm>
          <a:off x="2584982" y="1996668"/>
          <a:ext cx="380307" cy="380307"/>
        </a:xfrm>
        <a:prstGeom prst="ellipse">
          <a:avLst/>
        </a:prstGeom>
        <a:solidFill>
          <a:schemeClr val="accent5">
            <a:alpha val="50000"/>
            <a:hueOff val="1885427"/>
            <a:satOff val="-9016"/>
            <a:lumOff val="9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5E3F3E4-96DE-45CA-9546-B59E8ABC009D}">
      <dsp:nvSpPr>
        <dsp:cNvPr id="0" name=""/>
        <dsp:cNvSpPr/>
      </dsp:nvSpPr>
      <dsp:spPr>
        <a:xfrm>
          <a:off x="2775136" y="1996668"/>
          <a:ext cx="2034235" cy="380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400" b="1" kern="1200" dirty="0" smtClean="0"/>
            <a:t> </a:t>
          </a:r>
          <a:endParaRPr lang="ar-SA" sz="1400" b="1" kern="1200" dirty="0"/>
        </a:p>
      </dsp:txBody>
      <dsp:txXfrm>
        <a:off x="2775136" y="1996668"/>
        <a:ext cx="2034235" cy="380307"/>
      </dsp:txXfrm>
    </dsp:sp>
    <dsp:sp modelId="{35B86BFB-7E44-4E66-B0C3-42C1E9897506}">
      <dsp:nvSpPr>
        <dsp:cNvPr id="0" name=""/>
        <dsp:cNvSpPr/>
      </dsp:nvSpPr>
      <dsp:spPr>
        <a:xfrm>
          <a:off x="2775136" y="2376975"/>
          <a:ext cx="1605662" cy="1056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b="1" kern="1200" dirty="0" smtClean="0"/>
            <a:t>الاستئجار</a:t>
          </a:r>
          <a:endParaRPr lang="ar-SA" sz="3600" b="1" kern="1200" dirty="0"/>
        </a:p>
      </dsp:txBody>
      <dsp:txXfrm>
        <a:off x="2775136" y="2376975"/>
        <a:ext cx="1605662" cy="1056120"/>
      </dsp:txXfrm>
    </dsp:sp>
    <dsp:sp modelId="{0A859E4D-B3EA-4179-9C27-ED67A99FC086}">
      <dsp:nvSpPr>
        <dsp:cNvPr id="0" name=""/>
        <dsp:cNvSpPr/>
      </dsp:nvSpPr>
      <dsp:spPr>
        <a:xfrm>
          <a:off x="2775136" y="3433096"/>
          <a:ext cx="55440" cy="55440"/>
        </a:xfrm>
        <a:prstGeom prst="ellipse">
          <a:avLst/>
        </a:prstGeom>
        <a:solidFill>
          <a:schemeClr val="accent5">
            <a:alpha val="50000"/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1483705-C957-4AD2-8414-BE3B260B7763}">
      <dsp:nvSpPr>
        <dsp:cNvPr id="0" name=""/>
        <dsp:cNvSpPr/>
      </dsp:nvSpPr>
      <dsp:spPr>
        <a:xfrm>
          <a:off x="2775136" y="3488536"/>
          <a:ext cx="2034235" cy="173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100" b="1" kern="1200" dirty="0" smtClean="0"/>
            <a:t> </a:t>
          </a:r>
          <a:endParaRPr lang="ar-SA" sz="1100" b="1" kern="1200" dirty="0"/>
        </a:p>
      </dsp:txBody>
      <dsp:txXfrm>
        <a:off x="2775136" y="3488536"/>
        <a:ext cx="2034235" cy="1737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C9FBB-22EB-4AC1-9BE5-BA150FBEB661}">
      <dsp:nvSpPr>
        <dsp:cNvPr id="0" name=""/>
        <dsp:cNvSpPr/>
      </dsp:nvSpPr>
      <dsp:spPr>
        <a:xfrm>
          <a:off x="0" y="-5938"/>
          <a:ext cx="4022724" cy="402272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F23C7-8B75-4B6A-B1BF-F77BEE7264F8}">
      <dsp:nvSpPr>
        <dsp:cNvPr id="0" name=""/>
        <dsp:cNvSpPr/>
      </dsp:nvSpPr>
      <dsp:spPr>
        <a:xfrm>
          <a:off x="2011362" y="-5938"/>
          <a:ext cx="5278437" cy="40227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 </a:t>
          </a:r>
          <a:endParaRPr lang="ar-SA" sz="2400" b="1" kern="1200" dirty="0"/>
        </a:p>
      </dsp:txBody>
      <dsp:txXfrm>
        <a:off x="2011362" y="-5938"/>
        <a:ext cx="2639218" cy="502841"/>
      </dsp:txXfrm>
    </dsp:sp>
    <dsp:sp modelId="{25C77B7B-E324-42B6-AC2A-8163094CB80C}">
      <dsp:nvSpPr>
        <dsp:cNvPr id="0" name=""/>
        <dsp:cNvSpPr/>
      </dsp:nvSpPr>
      <dsp:spPr>
        <a:xfrm>
          <a:off x="351989" y="496903"/>
          <a:ext cx="3318746" cy="331874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21F76D-7E6D-4362-9150-3DB0C743451B}">
      <dsp:nvSpPr>
        <dsp:cNvPr id="0" name=""/>
        <dsp:cNvSpPr/>
      </dsp:nvSpPr>
      <dsp:spPr>
        <a:xfrm>
          <a:off x="2011362" y="283889"/>
          <a:ext cx="5278437" cy="3744774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u="none" kern="1200" dirty="0" smtClean="0"/>
            <a:t>أ - </a:t>
          </a:r>
          <a:r>
            <a:rPr lang="ar-SA" sz="2000" b="1" u="none" kern="1200" dirty="0" smtClean="0"/>
            <a:t>الأسعار المرجعية :</a:t>
          </a:r>
          <a:r>
            <a:rPr lang="ar-IQ" sz="2000" b="1" u="none" kern="1200" dirty="0" smtClean="0"/>
            <a:t>   </a:t>
          </a:r>
          <a:r>
            <a:rPr lang="ar-SA" sz="2000" b="1" u="none" kern="1200" dirty="0" smtClean="0"/>
            <a:t> </a:t>
          </a:r>
          <a:r>
            <a:rPr lang="en-US" sz="2000" b="1" u="none" kern="1200" dirty="0" smtClean="0"/>
            <a:t>Reference Prices </a:t>
          </a:r>
          <a:endParaRPr lang="ar-SA" sz="2000" b="1" u="none" kern="1200" dirty="0"/>
        </a:p>
      </dsp:txBody>
      <dsp:txXfrm>
        <a:off x="2011362" y="283889"/>
        <a:ext cx="2639218" cy="567391"/>
      </dsp:txXfrm>
    </dsp:sp>
    <dsp:sp modelId="{EEE71ACE-26BC-41A9-9FA7-6594701BEB9D}">
      <dsp:nvSpPr>
        <dsp:cNvPr id="0" name=""/>
        <dsp:cNvSpPr/>
      </dsp:nvSpPr>
      <dsp:spPr>
        <a:xfrm>
          <a:off x="703978" y="999745"/>
          <a:ext cx="2614768" cy="26147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3D9BE-1EF9-4746-A430-06428692B188}">
      <dsp:nvSpPr>
        <dsp:cNvPr id="0" name=""/>
        <dsp:cNvSpPr/>
      </dsp:nvSpPr>
      <dsp:spPr>
        <a:xfrm>
          <a:off x="2011362" y="999745"/>
          <a:ext cx="5278437" cy="26147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 </a:t>
          </a:r>
          <a:endParaRPr lang="ar-SA" sz="2400" b="1" kern="1200" dirty="0"/>
        </a:p>
      </dsp:txBody>
      <dsp:txXfrm>
        <a:off x="2011362" y="999745"/>
        <a:ext cx="2639218" cy="502838"/>
      </dsp:txXfrm>
    </dsp:sp>
    <dsp:sp modelId="{00BA72BC-C78D-48BB-99F3-FB7D3D00C18D}">
      <dsp:nvSpPr>
        <dsp:cNvPr id="0" name=""/>
        <dsp:cNvSpPr/>
      </dsp:nvSpPr>
      <dsp:spPr>
        <a:xfrm>
          <a:off x="1055965" y="1502583"/>
          <a:ext cx="1910794" cy="191079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A6D83-3135-4620-AC3C-D614042F213C}">
      <dsp:nvSpPr>
        <dsp:cNvPr id="0" name=""/>
        <dsp:cNvSpPr/>
      </dsp:nvSpPr>
      <dsp:spPr>
        <a:xfrm>
          <a:off x="2011362" y="1275399"/>
          <a:ext cx="5278437" cy="2365162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i="0" u="none" kern="1200" dirty="0" smtClean="0"/>
            <a:t>ب - استدلالات السعر والجودة 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kern="1200" dirty="0" smtClean="0">
              <a:effectLst/>
              <a:latin typeface="Times New Roman"/>
              <a:ea typeface="Times New Roman"/>
              <a:cs typeface="Arial"/>
            </a:rPr>
            <a:t>Price- Quality Inferences</a:t>
          </a:r>
          <a:endParaRPr lang="ar-SA" sz="2000" b="1" i="0" u="none" kern="1200" dirty="0"/>
        </a:p>
      </dsp:txBody>
      <dsp:txXfrm>
        <a:off x="2011362" y="1275399"/>
        <a:ext cx="2639218" cy="622412"/>
      </dsp:txXfrm>
    </dsp:sp>
    <dsp:sp modelId="{7576FC67-3EFF-41AD-B03C-39C5F0527223}">
      <dsp:nvSpPr>
        <dsp:cNvPr id="0" name=""/>
        <dsp:cNvSpPr/>
      </dsp:nvSpPr>
      <dsp:spPr>
        <a:xfrm>
          <a:off x="1407954" y="2005424"/>
          <a:ext cx="1206816" cy="12068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3E2554-C2BB-4A11-A228-4328F7985BE1}">
      <dsp:nvSpPr>
        <dsp:cNvPr id="0" name=""/>
        <dsp:cNvSpPr/>
      </dsp:nvSpPr>
      <dsp:spPr>
        <a:xfrm>
          <a:off x="2011362" y="2005424"/>
          <a:ext cx="5278437" cy="12068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 </a:t>
          </a:r>
          <a:endParaRPr lang="ar-SA" sz="2400" b="1" kern="1200" dirty="0"/>
        </a:p>
      </dsp:txBody>
      <dsp:txXfrm>
        <a:off x="2011362" y="2005424"/>
        <a:ext cx="2639218" cy="502842"/>
      </dsp:txXfrm>
    </dsp:sp>
    <dsp:sp modelId="{BEA03A42-D51C-4F27-A8ED-A6F8CD00BE77}">
      <dsp:nvSpPr>
        <dsp:cNvPr id="0" name=""/>
        <dsp:cNvSpPr/>
      </dsp:nvSpPr>
      <dsp:spPr>
        <a:xfrm>
          <a:off x="1759943" y="2508266"/>
          <a:ext cx="502838" cy="5028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37FF8E-8A08-454D-838F-9B00A16C0714}">
      <dsp:nvSpPr>
        <dsp:cNvPr id="0" name=""/>
        <dsp:cNvSpPr/>
      </dsp:nvSpPr>
      <dsp:spPr>
        <a:xfrm>
          <a:off x="2011362" y="2427548"/>
          <a:ext cx="5278437" cy="6476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i="0" u="none" kern="1200" dirty="0" smtClean="0"/>
            <a:t>ج - النهايات السعرية : </a:t>
          </a:r>
          <a:r>
            <a:rPr lang="en-US" sz="2000" b="1" i="0" u="none" kern="1200" dirty="0" smtClean="0"/>
            <a:t>    Price  Endings</a:t>
          </a:r>
          <a:r>
            <a:rPr lang="ar-IQ" sz="2000" b="1" i="0" u="none" kern="1200" dirty="0" smtClean="0"/>
            <a:t>            </a:t>
          </a:r>
          <a:endParaRPr lang="en-US" sz="2000" b="1" i="0" u="none" kern="1200" dirty="0"/>
        </a:p>
      </dsp:txBody>
      <dsp:txXfrm>
        <a:off x="2011362" y="2427548"/>
        <a:ext cx="2639218" cy="647690"/>
      </dsp:txXfrm>
    </dsp:sp>
    <dsp:sp modelId="{BBE24A4C-905A-4CDA-A011-3E0D42AF0C48}">
      <dsp:nvSpPr>
        <dsp:cNvPr id="0" name=""/>
        <dsp:cNvSpPr/>
      </dsp:nvSpPr>
      <dsp:spPr>
        <a:xfrm>
          <a:off x="4650581" y="-5938"/>
          <a:ext cx="2639218" cy="5028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ct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300" b="1" kern="1200" dirty="0" smtClean="0"/>
            <a:t> </a:t>
          </a:r>
          <a:endParaRPr lang="ar-SA" sz="1300" b="1" kern="1200" dirty="0"/>
        </a:p>
        <a:p>
          <a:pPr marL="114300" lvl="1" indent="-114300" algn="ct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300" b="1" kern="1200" dirty="0" smtClean="0"/>
            <a:t> </a:t>
          </a:r>
          <a:endParaRPr lang="ar-SA" sz="1300" b="1" kern="1200" dirty="0"/>
        </a:p>
      </dsp:txBody>
      <dsp:txXfrm>
        <a:off x="4650581" y="-5938"/>
        <a:ext cx="2639218" cy="502841"/>
      </dsp:txXfrm>
    </dsp:sp>
    <dsp:sp modelId="{BECA6FA1-CF9F-417E-85F1-5B4AD2C630EC}">
      <dsp:nvSpPr>
        <dsp:cNvPr id="0" name=""/>
        <dsp:cNvSpPr/>
      </dsp:nvSpPr>
      <dsp:spPr>
        <a:xfrm>
          <a:off x="4650581" y="999745"/>
          <a:ext cx="2639218" cy="50283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ct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300" b="1" kern="1200" dirty="0" smtClean="0"/>
            <a:t> </a:t>
          </a:r>
          <a:endParaRPr lang="ar-SA" sz="1300" b="1" kern="1200" dirty="0"/>
        </a:p>
        <a:p>
          <a:pPr marL="114300" lvl="1" indent="-114300" algn="ct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300" b="1" kern="1200" dirty="0" smtClean="0"/>
            <a:t> </a:t>
          </a:r>
          <a:endParaRPr lang="ar-SA" sz="1300" b="1" kern="1200" dirty="0"/>
        </a:p>
      </dsp:txBody>
      <dsp:txXfrm>
        <a:off x="4650581" y="999745"/>
        <a:ext cx="2639218" cy="502838"/>
      </dsp:txXfrm>
    </dsp:sp>
    <dsp:sp modelId="{34228D06-B6AE-4259-A3AA-DCE9566D2CB9}">
      <dsp:nvSpPr>
        <dsp:cNvPr id="0" name=""/>
        <dsp:cNvSpPr/>
      </dsp:nvSpPr>
      <dsp:spPr>
        <a:xfrm>
          <a:off x="4650581" y="2005424"/>
          <a:ext cx="2639218" cy="50284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ct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300" b="1" kern="1200" dirty="0" smtClean="0"/>
            <a:t> </a:t>
          </a:r>
          <a:endParaRPr lang="ar-SA" sz="1300" b="1" kern="1200" dirty="0"/>
        </a:p>
        <a:p>
          <a:pPr marL="114300" lvl="1" indent="-114300" algn="ct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300" b="1" kern="1200" dirty="0" smtClean="0"/>
            <a:t> </a:t>
          </a:r>
          <a:endParaRPr lang="ar-SA" sz="1300" b="1" kern="1200" dirty="0"/>
        </a:p>
      </dsp:txBody>
      <dsp:txXfrm>
        <a:off x="4650581" y="2005424"/>
        <a:ext cx="2639218" cy="502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E127F11-555F-45B4-975E-97433A09434D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89D0-7078-4ABA-ACB8-328F93A125F7}" type="slidenum">
              <a:rPr lang="ar-SA" smtClean="0"/>
              <a:t>‹#›</a:t>
            </a:fld>
            <a:endParaRPr lang="ar-S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66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7F11-555F-45B4-975E-97433A09434D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89D0-7078-4ABA-ACB8-328F93A12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363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7F11-555F-45B4-975E-97433A09434D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89D0-7078-4ABA-ACB8-328F93A125F7}" type="slidenum">
              <a:rPr lang="ar-SA" smtClean="0"/>
              <a:t>‹#›</a:t>
            </a:fld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41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7F11-555F-45B4-975E-97433A09434D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89D0-7078-4ABA-ACB8-328F93A12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199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7F11-555F-45B4-975E-97433A09434D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89D0-7078-4ABA-ACB8-328F93A125F7}" type="slidenum">
              <a:rPr lang="ar-SA" smtClean="0"/>
              <a:t>‹#›</a:t>
            </a:fld>
            <a:endParaRPr lang="ar-S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92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7F11-555F-45B4-975E-97433A09434D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89D0-7078-4ABA-ACB8-328F93A12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277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7F11-555F-45B4-975E-97433A09434D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89D0-7078-4ABA-ACB8-328F93A12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783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7F11-555F-45B4-975E-97433A09434D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89D0-7078-4ABA-ACB8-328F93A12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380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7F11-555F-45B4-975E-97433A09434D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89D0-7078-4ABA-ACB8-328F93A12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957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7F11-555F-45B4-975E-97433A09434D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89D0-7078-4ABA-ACB8-328F93A12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90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7F11-555F-45B4-975E-97433A09434D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89D0-7078-4ABA-ACB8-328F93A125F7}" type="slidenum">
              <a:rPr lang="ar-SA" smtClean="0"/>
              <a:t>‹#›</a:t>
            </a:fld>
            <a:endParaRPr lang="ar-S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21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E127F11-555F-45B4-975E-97433A09434D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4689D0-7078-4ABA-ACB8-328F93A125F7}" type="slidenum">
              <a:rPr lang="ar-SA" smtClean="0"/>
              <a:t>‹#›</a:t>
            </a:fld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09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9144000" cy="3505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IQ" sz="11500" b="1" dirty="0" smtClean="0">
                <a:solidFill>
                  <a:schemeClr val="tx1"/>
                </a:solidFill>
              </a:rPr>
              <a:t>برامج التسعير</a:t>
            </a:r>
            <a:endParaRPr lang="ar-IQ" sz="115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alazzawi\Desktop\ملفاتي - كورس ثاني\thCHOK0V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4800"/>
            <a:ext cx="285750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34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sz="7200" dirty="0" smtClean="0"/>
              <a:t>اسئلة المحاضرة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IQ" sz="4000" b="1" dirty="0" smtClean="0">
                <a:solidFill>
                  <a:srgbClr val="FF0000"/>
                </a:solidFill>
              </a:rPr>
              <a:t>1 - </a:t>
            </a:r>
            <a:r>
              <a:rPr lang="ar-SA" sz="4000" b="1" dirty="0" smtClean="0">
                <a:solidFill>
                  <a:srgbClr val="FF0000"/>
                </a:solidFill>
              </a:rPr>
              <a:t>كيف يمكن للمستهلكين معالجة وتقييم الأسعار؟ </a:t>
            </a:r>
            <a:br>
              <a:rPr lang="ar-SA" sz="4000" b="1" dirty="0" smtClean="0">
                <a:solidFill>
                  <a:srgbClr val="FF0000"/>
                </a:solidFill>
              </a:rPr>
            </a:br>
            <a:r>
              <a:rPr lang="ar-IQ" sz="4000" b="1" dirty="0" smtClean="0">
                <a:solidFill>
                  <a:srgbClr val="FF0000"/>
                </a:solidFill>
              </a:rPr>
              <a:t>2 - </a:t>
            </a:r>
            <a:r>
              <a:rPr lang="ar-SA" sz="4000" b="1" dirty="0" smtClean="0">
                <a:solidFill>
                  <a:srgbClr val="FF0000"/>
                </a:solidFill>
              </a:rPr>
              <a:t> </a:t>
            </a:r>
            <a:r>
              <a:rPr lang="ar-IQ" sz="4000" b="1" dirty="0" smtClean="0">
                <a:solidFill>
                  <a:srgbClr val="FF0000"/>
                </a:solidFill>
              </a:rPr>
              <a:t>كيف ينبغي للشركة تحديد </a:t>
            </a:r>
            <a:r>
              <a:rPr lang="ar-SA" sz="4000" b="1" dirty="0" smtClean="0">
                <a:solidFill>
                  <a:srgbClr val="FF0000"/>
                </a:solidFill>
              </a:rPr>
              <a:t>الأسعار مبدئيا للمنتجات أو الخدمات؟ </a:t>
            </a:r>
            <a:br>
              <a:rPr lang="ar-SA" sz="4000" b="1" dirty="0" smtClean="0">
                <a:solidFill>
                  <a:srgbClr val="FF0000"/>
                </a:solidFill>
              </a:rPr>
            </a:br>
            <a:r>
              <a:rPr lang="ar-IQ" sz="4000" b="1" dirty="0" smtClean="0">
                <a:solidFill>
                  <a:srgbClr val="FF0000"/>
                </a:solidFill>
              </a:rPr>
              <a:t>3 - </a:t>
            </a:r>
            <a:r>
              <a:rPr lang="ar-SA" sz="4000" b="1" dirty="0" smtClean="0">
                <a:solidFill>
                  <a:srgbClr val="FF0000"/>
                </a:solidFill>
              </a:rPr>
              <a:t>كيف يجب على </a:t>
            </a:r>
            <a:r>
              <a:rPr lang="ar-IQ" sz="4000" b="1" dirty="0">
                <a:solidFill>
                  <a:srgbClr val="FF0000"/>
                </a:solidFill>
              </a:rPr>
              <a:t>ا</a:t>
            </a:r>
            <a:r>
              <a:rPr lang="ar-SA" sz="4000" b="1" dirty="0" smtClean="0">
                <a:solidFill>
                  <a:srgbClr val="FF0000"/>
                </a:solidFill>
              </a:rPr>
              <a:t>لشركة تكييف الأسعار لتلبية الظروف والفرص المختلفة؟</a:t>
            </a:r>
            <a:br>
              <a:rPr lang="ar-SA" sz="4000" b="1" dirty="0" smtClean="0">
                <a:solidFill>
                  <a:srgbClr val="FF0000"/>
                </a:solidFill>
              </a:rPr>
            </a:br>
            <a:r>
              <a:rPr lang="ar-IQ" sz="4000" b="1" dirty="0" smtClean="0">
                <a:solidFill>
                  <a:srgbClr val="FF0000"/>
                </a:solidFill>
              </a:rPr>
              <a:t>4 - </a:t>
            </a:r>
            <a:r>
              <a:rPr lang="ar-SA" sz="4000" b="1" dirty="0" smtClean="0">
                <a:solidFill>
                  <a:srgbClr val="FF0000"/>
                </a:solidFill>
              </a:rPr>
              <a:t> متى وكيف ينبغي للشركة أن تبدأ بتغيير ا</a:t>
            </a:r>
            <a:r>
              <a:rPr lang="ar-IQ" sz="4000" b="1" dirty="0" smtClean="0">
                <a:solidFill>
                  <a:srgbClr val="FF0000"/>
                </a:solidFill>
              </a:rPr>
              <a:t>لا</a:t>
            </a:r>
            <a:r>
              <a:rPr lang="ar-SA" sz="4000" b="1" dirty="0" smtClean="0">
                <a:solidFill>
                  <a:srgbClr val="FF0000"/>
                </a:solidFill>
              </a:rPr>
              <a:t>سعار؟ </a:t>
            </a:r>
            <a:br>
              <a:rPr lang="ar-SA" sz="4000" b="1" dirty="0" smtClean="0">
                <a:solidFill>
                  <a:srgbClr val="FF0000"/>
                </a:solidFill>
              </a:rPr>
            </a:br>
            <a:r>
              <a:rPr lang="ar-IQ" sz="4000" b="1" dirty="0" smtClean="0">
                <a:solidFill>
                  <a:srgbClr val="FF0000"/>
                </a:solidFill>
              </a:rPr>
              <a:t>5 - </a:t>
            </a:r>
            <a:r>
              <a:rPr lang="ar-SA" sz="4000" b="1" dirty="0" smtClean="0">
                <a:solidFill>
                  <a:srgbClr val="FF0000"/>
                </a:solidFill>
              </a:rPr>
              <a:t> كيف يجب أن تستجيب الشركة لتغيير سعر المنافس؟ </a:t>
            </a:r>
            <a:endParaRPr lang="ar-SA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06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b="1" dirty="0" smtClean="0"/>
              <a:t>فهم </a:t>
            </a:r>
            <a:r>
              <a:rPr lang="ar-IQ" b="1" dirty="0" smtClean="0"/>
              <a:t>التسعير</a:t>
            </a:r>
            <a:br>
              <a:rPr lang="ar-IQ" b="1" dirty="0" smtClean="0"/>
            </a:br>
            <a:r>
              <a:rPr lang="en-US" b="1" dirty="0" smtClean="0"/>
              <a:t>Understanding Pricing</a:t>
            </a:r>
            <a:endParaRPr lang="ar-SA" b="1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940992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173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493930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عنوان 1"/>
          <p:cNvSpPr txBox="1">
            <a:spLocks/>
          </p:cNvSpPr>
          <p:nvPr/>
        </p:nvSpPr>
        <p:spPr>
          <a:xfrm>
            <a:off x="457200" y="304800"/>
            <a:ext cx="8229600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/>
              <a:t>التسعير الرقمي</a:t>
            </a:r>
            <a:endParaRPr lang="ar-IQ" b="1" dirty="0" smtClean="0"/>
          </a:p>
          <a:p>
            <a:r>
              <a:rPr lang="en-US" b="1" dirty="0" smtClean="0"/>
              <a:t>Pricing </a:t>
            </a:r>
            <a:r>
              <a:rPr lang="en-US" b="1" dirty="0"/>
              <a:t>i</a:t>
            </a:r>
            <a:r>
              <a:rPr lang="en-US" b="1" dirty="0" smtClean="0"/>
              <a:t>n a dig</a:t>
            </a:r>
            <a:r>
              <a:rPr lang="en-US" b="1" dirty="0"/>
              <a:t>i</a:t>
            </a:r>
            <a:r>
              <a:rPr lang="en-US" b="1" dirty="0" smtClean="0"/>
              <a:t>tal world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15504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>بيئة </a:t>
            </a:r>
            <a:r>
              <a:rPr lang="ar-IQ" b="1" dirty="0" smtClean="0"/>
              <a:t>التسعير المتغيرة</a:t>
            </a:r>
            <a:br>
              <a:rPr lang="ar-IQ" b="1" dirty="0" smtClean="0"/>
            </a:br>
            <a:r>
              <a:rPr lang="en-US" b="1" dirty="0" smtClean="0"/>
              <a:t>a changing pricing environment</a:t>
            </a:r>
            <a:endParaRPr lang="ar-SA" b="1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576502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2773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2081784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ctr" rtl="1"/>
            <a:r>
              <a:rPr lang="ar-IQ" sz="6000" b="1" dirty="0" smtClean="0"/>
              <a:t>كيف </a:t>
            </a:r>
            <a:r>
              <a:rPr lang="ar-IQ" sz="6000" b="1" dirty="0" smtClean="0"/>
              <a:t>تسعر الشركات</a:t>
            </a:r>
            <a:br>
              <a:rPr lang="ar-IQ" sz="6000" b="1" dirty="0" smtClean="0"/>
            </a:br>
            <a:r>
              <a:rPr lang="en-US" sz="6000" b="1" dirty="0"/>
              <a:t>H</a:t>
            </a:r>
            <a:r>
              <a:rPr lang="en-US" sz="6000" b="1" dirty="0" smtClean="0"/>
              <a:t>ow companies price </a:t>
            </a:r>
            <a:endParaRPr lang="ar-SA" sz="6000" b="1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207" y="2667000"/>
            <a:ext cx="3195831" cy="4022725"/>
          </a:xfr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06360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222222"/>
                </a:solidFill>
                <a:effectLst/>
                <a:ea typeface="Calibri"/>
                <a:cs typeface="Arial"/>
              </a:rPr>
              <a:t>نفسية </a:t>
            </a:r>
            <a:r>
              <a:rPr lang="ar-SA" sz="3600" b="1" dirty="0" smtClean="0">
                <a:solidFill>
                  <a:srgbClr val="222222"/>
                </a:solidFill>
                <a:effectLst/>
                <a:ea typeface="Calibri"/>
                <a:cs typeface="Arial"/>
              </a:rPr>
              <a:t>المستهلك والتسعير </a:t>
            </a:r>
            <a:r>
              <a:rPr lang="ar-IQ" sz="4000" b="1" u="sng" dirty="0" smtClean="0">
                <a:solidFill>
                  <a:srgbClr val="222222"/>
                </a:solidFill>
                <a:effectLst/>
                <a:ea typeface="Calibri"/>
                <a:cs typeface="Arial"/>
              </a:rPr>
              <a:t/>
            </a:r>
            <a:br>
              <a:rPr lang="ar-IQ" sz="4000" b="1" u="sng" dirty="0" smtClean="0">
                <a:solidFill>
                  <a:srgbClr val="222222"/>
                </a:solidFill>
                <a:effectLst/>
                <a:ea typeface="Calibri"/>
                <a:cs typeface="Arial"/>
              </a:rPr>
            </a:br>
            <a:r>
              <a:rPr lang="en-US" sz="3600" b="1" dirty="0" smtClean="0">
                <a:solidFill>
                  <a:srgbClr val="222222"/>
                </a:solidFill>
                <a:effectLst/>
                <a:latin typeface="Arial"/>
                <a:ea typeface="Calibri"/>
              </a:rPr>
              <a:t>Consumer Psychology and Pricing</a:t>
            </a:r>
            <a:endParaRPr lang="ar-SA" sz="3600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02395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6435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397</TotalTime>
  <Words>90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PowerPoint Presentation</vt:lpstr>
      <vt:lpstr>اسئلة المحاضرة</vt:lpstr>
      <vt:lpstr>فهم التسعير Understanding Pricing</vt:lpstr>
      <vt:lpstr>PowerPoint Presentation</vt:lpstr>
      <vt:lpstr>بيئة التسعير المتغيرة a changing pricing environment</vt:lpstr>
      <vt:lpstr>كيف تسعر الشركات How companies price </vt:lpstr>
      <vt:lpstr>نفسية المستهلك والتسعير  Consumer Psychology and Pricing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alazzawi</dc:creator>
  <cp:lastModifiedBy>dr.Sarmad Shammary</cp:lastModifiedBy>
  <cp:revision>23</cp:revision>
  <dcterms:created xsi:type="dcterms:W3CDTF">2017-05-21T18:33:17Z</dcterms:created>
  <dcterms:modified xsi:type="dcterms:W3CDTF">2019-01-27T16:08:34Z</dcterms:modified>
</cp:coreProperties>
</file>