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8" r:id="rId3"/>
    <p:sldId id="279" r:id="rId4"/>
    <p:sldId id="281" r:id="rId5"/>
    <p:sldId id="280" r:id="rId6"/>
    <p:sldId id="269" r:id="rId7"/>
    <p:sldId id="282" r:id="rId8"/>
    <p:sldId id="270" r:id="rId9"/>
    <p:sldId id="271" r:id="rId10"/>
    <p:sldId id="272" r:id="rId11"/>
    <p:sldId id="274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BD61F-48DC-49D0-8BA1-8B072DC1F09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5BD56E23-3465-4477-8D62-5EA16A5DB4CB}">
      <dgm:prSet custT="1"/>
      <dgm:spPr/>
      <dgm:t>
        <a:bodyPr/>
        <a:lstStyle/>
        <a:p>
          <a:pPr rtl="1"/>
          <a:r>
            <a:rPr lang="ar-IQ" sz="4000" dirty="0" smtClean="0"/>
            <a:t>المزايا الرائدة</a:t>
          </a:r>
          <a:endParaRPr lang="ar-SA" sz="4000" dirty="0"/>
        </a:p>
      </dgm:t>
    </dgm:pt>
    <dgm:pt modelId="{BF22D335-B038-4158-90A9-25D3605B9BF8}" type="parTrans" cxnId="{B62C31B9-3A7B-4321-9DC7-4550918FA066}">
      <dgm:prSet/>
      <dgm:spPr/>
      <dgm:t>
        <a:bodyPr/>
        <a:lstStyle/>
        <a:p>
          <a:pPr rtl="1"/>
          <a:endParaRPr lang="ar-SA"/>
        </a:p>
      </dgm:t>
    </dgm:pt>
    <dgm:pt modelId="{21B513F2-3AFB-41B2-BD2C-0CC0A567672A}" type="sibTrans" cxnId="{B62C31B9-3A7B-4321-9DC7-4550918FA066}">
      <dgm:prSet/>
      <dgm:spPr/>
      <dgm:t>
        <a:bodyPr/>
        <a:lstStyle/>
        <a:p>
          <a:pPr rtl="1"/>
          <a:endParaRPr lang="ar-SA"/>
        </a:p>
      </dgm:t>
    </dgm:pt>
    <dgm:pt modelId="{7E7D33C0-6792-49E6-8406-5714A06ED299}">
      <dgm:prSet custT="1"/>
      <dgm:spPr/>
      <dgm:t>
        <a:bodyPr/>
        <a:lstStyle/>
        <a:p>
          <a:pPr rtl="1"/>
          <a:r>
            <a:rPr lang="ar-IQ" sz="4000" dirty="0" smtClean="0"/>
            <a:t>العوائق الرائدة </a:t>
          </a:r>
          <a:endParaRPr lang="ar-SA" sz="4000" dirty="0"/>
        </a:p>
      </dgm:t>
    </dgm:pt>
    <dgm:pt modelId="{B43AA810-25F2-44E6-A4B0-23C353230783}" type="parTrans" cxnId="{600E06A6-A1CD-416D-84EA-31D003BA4072}">
      <dgm:prSet/>
      <dgm:spPr/>
      <dgm:t>
        <a:bodyPr/>
        <a:lstStyle/>
        <a:p>
          <a:pPr rtl="1"/>
          <a:endParaRPr lang="ar-SA"/>
        </a:p>
      </dgm:t>
    </dgm:pt>
    <dgm:pt modelId="{6EC25F6B-0167-454E-9785-E0EB89808B6C}" type="sibTrans" cxnId="{600E06A6-A1CD-416D-84EA-31D003BA4072}">
      <dgm:prSet/>
      <dgm:spPr/>
      <dgm:t>
        <a:bodyPr/>
        <a:lstStyle/>
        <a:p>
          <a:pPr rtl="1"/>
          <a:endParaRPr lang="ar-SA"/>
        </a:p>
      </dgm:t>
    </dgm:pt>
    <dgm:pt modelId="{A4470E73-3417-405D-989F-163EA3268260}">
      <dgm:prSet custT="1"/>
      <dgm:spPr/>
      <dgm:t>
        <a:bodyPr/>
        <a:lstStyle/>
        <a:p>
          <a:pPr rtl="1"/>
          <a:r>
            <a:rPr lang="ar-IQ" sz="4000" dirty="0" smtClean="0"/>
            <a:t>اكتساب مزايا</a:t>
          </a:r>
          <a:r>
            <a:rPr lang="ar-IQ" sz="4300" dirty="0" smtClean="0"/>
            <a:t> </a:t>
          </a:r>
          <a:r>
            <a:rPr lang="ar-IQ" sz="4000" dirty="0" smtClean="0"/>
            <a:t>رائدة </a:t>
          </a:r>
          <a:endParaRPr lang="ar-SA" sz="4000" dirty="0"/>
        </a:p>
      </dgm:t>
    </dgm:pt>
    <dgm:pt modelId="{FEEC9121-B592-4972-8671-A31CA607962A}" type="parTrans" cxnId="{4C731605-1116-46CA-B5FF-79C510C04D1A}">
      <dgm:prSet/>
      <dgm:spPr/>
      <dgm:t>
        <a:bodyPr/>
        <a:lstStyle/>
        <a:p>
          <a:pPr rtl="1"/>
          <a:endParaRPr lang="ar-SA"/>
        </a:p>
      </dgm:t>
    </dgm:pt>
    <dgm:pt modelId="{99B66F8B-C68B-4EAF-89D0-D03D7AE3492E}" type="sibTrans" cxnId="{4C731605-1116-46CA-B5FF-79C510C04D1A}">
      <dgm:prSet/>
      <dgm:spPr/>
      <dgm:t>
        <a:bodyPr/>
        <a:lstStyle/>
        <a:p>
          <a:pPr rtl="1"/>
          <a:endParaRPr lang="ar-SA"/>
        </a:p>
      </dgm:t>
    </dgm:pt>
    <dgm:pt modelId="{148F6BD8-B880-43F4-A889-4D9906E57D74}" type="pres">
      <dgm:prSet presAssocID="{937BD61F-48DC-49D0-8BA1-8B072DC1F0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0B0B8BC-A881-49DE-999F-33B12E889F3A}" type="pres">
      <dgm:prSet presAssocID="{5BD56E23-3465-4477-8D62-5EA16A5DB4CB}" presName="linNode" presStyleCnt="0"/>
      <dgm:spPr/>
    </dgm:pt>
    <dgm:pt modelId="{99B49BD0-96FF-4EAF-8AA2-6E8ABF919662}" type="pres">
      <dgm:prSet presAssocID="{5BD56E23-3465-4477-8D62-5EA16A5DB4CB}" presName="parentText" presStyleLbl="node1" presStyleIdx="0" presStyleCnt="3" custScaleX="8796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6A2E604-D95E-4D0C-8B47-D688F475D5FE}" type="pres">
      <dgm:prSet presAssocID="{21B513F2-3AFB-41B2-BD2C-0CC0A567672A}" presName="sp" presStyleCnt="0"/>
      <dgm:spPr/>
    </dgm:pt>
    <dgm:pt modelId="{15BAD48E-6922-4AF9-BA9F-F2A1CFC455F4}" type="pres">
      <dgm:prSet presAssocID="{7E7D33C0-6792-49E6-8406-5714A06ED299}" presName="linNode" presStyleCnt="0"/>
      <dgm:spPr/>
    </dgm:pt>
    <dgm:pt modelId="{249DA844-1158-4E08-BD6D-DDD25BFDC06F}" type="pres">
      <dgm:prSet presAssocID="{7E7D33C0-6792-49E6-8406-5714A06ED299}" presName="parentText" presStyleLbl="node1" presStyleIdx="1" presStyleCnt="3" custScaleX="9074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07D49A8-0C92-47E4-9916-6DD7D9AA7F88}" type="pres">
      <dgm:prSet presAssocID="{6EC25F6B-0167-454E-9785-E0EB89808B6C}" presName="sp" presStyleCnt="0"/>
      <dgm:spPr/>
    </dgm:pt>
    <dgm:pt modelId="{E6BC08E1-C09A-4525-B166-C70DDE86DDB2}" type="pres">
      <dgm:prSet presAssocID="{A4470E73-3417-405D-989F-163EA3268260}" presName="linNode" presStyleCnt="0"/>
      <dgm:spPr/>
    </dgm:pt>
    <dgm:pt modelId="{95B9C333-008A-4BB3-B02D-1430DCEF3740}" type="pres">
      <dgm:prSet presAssocID="{A4470E73-3417-405D-989F-163EA3268260}" presName="parentText" presStyleLbl="node1" presStyleIdx="2" presStyleCnt="3" custScaleX="9074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D0BD710-5F82-4A92-A62C-F9B35F3FC3A0}" type="presOf" srcId="{5BD56E23-3465-4477-8D62-5EA16A5DB4CB}" destId="{99B49BD0-96FF-4EAF-8AA2-6E8ABF919662}" srcOrd="0" destOrd="0" presId="urn:microsoft.com/office/officeart/2005/8/layout/vList5"/>
    <dgm:cxn modelId="{71321F49-8099-4660-A6CB-0A9CB28ADECC}" type="presOf" srcId="{A4470E73-3417-405D-989F-163EA3268260}" destId="{95B9C333-008A-4BB3-B02D-1430DCEF3740}" srcOrd="0" destOrd="0" presId="urn:microsoft.com/office/officeart/2005/8/layout/vList5"/>
    <dgm:cxn modelId="{0C5897ED-FAC8-43AB-8279-3A0BF4AC7F71}" type="presOf" srcId="{7E7D33C0-6792-49E6-8406-5714A06ED299}" destId="{249DA844-1158-4E08-BD6D-DDD25BFDC06F}" srcOrd="0" destOrd="0" presId="urn:microsoft.com/office/officeart/2005/8/layout/vList5"/>
    <dgm:cxn modelId="{B62C31B9-3A7B-4321-9DC7-4550918FA066}" srcId="{937BD61F-48DC-49D0-8BA1-8B072DC1F093}" destId="{5BD56E23-3465-4477-8D62-5EA16A5DB4CB}" srcOrd="0" destOrd="0" parTransId="{BF22D335-B038-4158-90A9-25D3605B9BF8}" sibTransId="{21B513F2-3AFB-41B2-BD2C-0CC0A567672A}"/>
    <dgm:cxn modelId="{4C731605-1116-46CA-B5FF-79C510C04D1A}" srcId="{937BD61F-48DC-49D0-8BA1-8B072DC1F093}" destId="{A4470E73-3417-405D-989F-163EA3268260}" srcOrd="2" destOrd="0" parTransId="{FEEC9121-B592-4972-8671-A31CA607962A}" sibTransId="{99B66F8B-C68B-4EAF-89D0-D03D7AE3492E}"/>
    <dgm:cxn modelId="{4CE7CBBA-98CC-42CC-9502-C302EBCC5675}" type="presOf" srcId="{937BD61F-48DC-49D0-8BA1-8B072DC1F093}" destId="{148F6BD8-B880-43F4-A889-4D9906E57D74}" srcOrd="0" destOrd="0" presId="urn:microsoft.com/office/officeart/2005/8/layout/vList5"/>
    <dgm:cxn modelId="{600E06A6-A1CD-416D-84EA-31D003BA4072}" srcId="{937BD61F-48DC-49D0-8BA1-8B072DC1F093}" destId="{7E7D33C0-6792-49E6-8406-5714A06ED299}" srcOrd="1" destOrd="0" parTransId="{B43AA810-25F2-44E6-A4B0-23C353230783}" sibTransId="{6EC25F6B-0167-454E-9785-E0EB89808B6C}"/>
    <dgm:cxn modelId="{80F041D5-62A2-467D-9957-53D8234EC479}" type="presParOf" srcId="{148F6BD8-B880-43F4-A889-4D9906E57D74}" destId="{00B0B8BC-A881-49DE-999F-33B12E889F3A}" srcOrd="0" destOrd="0" presId="urn:microsoft.com/office/officeart/2005/8/layout/vList5"/>
    <dgm:cxn modelId="{C28EDA4F-6A68-46ED-A956-479FF6E198D2}" type="presParOf" srcId="{00B0B8BC-A881-49DE-999F-33B12E889F3A}" destId="{99B49BD0-96FF-4EAF-8AA2-6E8ABF919662}" srcOrd="0" destOrd="0" presId="urn:microsoft.com/office/officeart/2005/8/layout/vList5"/>
    <dgm:cxn modelId="{A5995626-1056-4173-8E22-2C811A8BA28D}" type="presParOf" srcId="{148F6BD8-B880-43F4-A889-4D9906E57D74}" destId="{E6A2E604-D95E-4D0C-8B47-D688F475D5FE}" srcOrd="1" destOrd="0" presId="urn:microsoft.com/office/officeart/2005/8/layout/vList5"/>
    <dgm:cxn modelId="{A06819BC-6E18-40E7-907A-DEC3717D612E}" type="presParOf" srcId="{148F6BD8-B880-43F4-A889-4D9906E57D74}" destId="{15BAD48E-6922-4AF9-BA9F-F2A1CFC455F4}" srcOrd="2" destOrd="0" presId="urn:microsoft.com/office/officeart/2005/8/layout/vList5"/>
    <dgm:cxn modelId="{87CA5A0D-52D1-408A-B486-6066FE37F189}" type="presParOf" srcId="{15BAD48E-6922-4AF9-BA9F-F2A1CFC455F4}" destId="{249DA844-1158-4E08-BD6D-DDD25BFDC06F}" srcOrd="0" destOrd="0" presId="urn:microsoft.com/office/officeart/2005/8/layout/vList5"/>
    <dgm:cxn modelId="{47622AA0-0B8B-42DB-8590-F5FEA498C2ED}" type="presParOf" srcId="{148F6BD8-B880-43F4-A889-4D9906E57D74}" destId="{707D49A8-0C92-47E4-9916-6DD7D9AA7F88}" srcOrd="3" destOrd="0" presId="urn:microsoft.com/office/officeart/2005/8/layout/vList5"/>
    <dgm:cxn modelId="{3180605F-E11E-48BF-93D5-89E0F0EB0F02}" type="presParOf" srcId="{148F6BD8-B880-43F4-A889-4D9906E57D74}" destId="{E6BC08E1-C09A-4525-B166-C70DDE86DDB2}" srcOrd="4" destOrd="0" presId="urn:microsoft.com/office/officeart/2005/8/layout/vList5"/>
    <dgm:cxn modelId="{21DFCF60-D365-459D-8273-6EB4774F1ABD}" type="presParOf" srcId="{E6BC08E1-C09A-4525-B166-C70DDE86DDB2}" destId="{95B9C333-008A-4BB3-B02D-1430DCEF3740}" srcOrd="0" destOrd="0" presId="urn:microsoft.com/office/officeart/2005/8/layout/vList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42B294-D546-4D32-A2C4-AC27195A005C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AE72B158-FF78-4C0B-850E-AE9F214C12D3}">
      <dgm:prSet/>
      <dgm:spPr/>
      <dgm:t>
        <a:bodyPr/>
        <a:lstStyle/>
        <a:p>
          <a:pPr rtl="1"/>
          <a:r>
            <a:rPr lang="ar-IQ" smtClean="0"/>
            <a:t>دراسة امكانية الاستثمار خلال فترة الانكماش</a:t>
          </a:r>
          <a:endParaRPr lang="ar-SA"/>
        </a:p>
      </dgm:t>
    </dgm:pt>
    <dgm:pt modelId="{E3647225-2C52-48EE-9901-95590E90670C}" type="parTrans" cxnId="{0CDC5885-B8D2-4C0D-82D0-E793BBC902F5}">
      <dgm:prSet/>
      <dgm:spPr/>
      <dgm:t>
        <a:bodyPr/>
        <a:lstStyle/>
        <a:p>
          <a:pPr rtl="1"/>
          <a:endParaRPr lang="ar-SA"/>
        </a:p>
      </dgm:t>
    </dgm:pt>
    <dgm:pt modelId="{5080B6EA-27E7-4A84-B138-9AB2A861839F}" type="sibTrans" cxnId="{0CDC5885-B8D2-4C0D-82D0-E793BBC902F5}">
      <dgm:prSet/>
      <dgm:spPr/>
      <dgm:t>
        <a:bodyPr/>
        <a:lstStyle/>
        <a:p>
          <a:pPr rtl="1"/>
          <a:endParaRPr lang="ar-SA"/>
        </a:p>
      </dgm:t>
    </dgm:pt>
    <dgm:pt modelId="{294AA1DD-BF2A-44C4-A623-CF9661104B44}">
      <dgm:prSet/>
      <dgm:spPr/>
      <dgm:t>
        <a:bodyPr/>
        <a:lstStyle/>
        <a:p>
          <a:pPr rtl="1"/>
          <a:r>
            <a:rPr lang="ar-IQ" smtClean="0"/>
            <a:t>التقرب اكثر للزبون</a:t>
          </a:r>
          <a:endParaRPr lang="ar-SA"/>
        </a:p>
      </dgm:t>
    </dgm:pt>
    <dgm:pt modelId="{B3C08BB5-4879-4019-BBB4-83B80F61B837}" type="parTrans" cxnId="{1B843819-3840-483A-93AE-0541FE3A6C68}">
      <dgm:prSet/>
      <dgm:spPr/>
      <dgm:t>
        <a:bodyPr/>
        <a:lstStyle/>
        <a:p>
          <a:pPr rtl="1"/>
          <a:endParaRPr lang="ar-SA"/>
        </a:p>
      </dgm:t>
    </dgm:pt>
    <dgm:pt modelId="{818FA422-A383-41B6-9E25-3F11FFBB58D0}" type="sibTrans" cxnId="{1B843819-3840-483A-93AE-0541FE3A6C68}">
      <dgm:prSet/>
      <dgm:spPr/>
      <dgm:t>
        <a:bodyPr/>
        <a:lstStyle/>
        <a:p>
          <a:pPr rtl="1"/>
          <a:endParaRPr lang="ar-SA"/>
        </a:p>
      </dgm:t>
    </dgm:pt>
    <dgm:pt modelId="{E6FC90F1-8FB4-4BBB-BA2B-6D29D93F4EA5}">
      <dgm:prSet/>
      <dgm:spPr/>
      <dgm:t>
        <a:bodyPr/>
        <a:lstStyle/>
        <a:p>
          <a:pPr rtl="1"/>
          <a:r>
            <a:rPr lang="ar-IQ" smtClean="0"/>
            <a:t>مراجعة تخصيصات الموازنة</a:t>
          </a:r>
          <a:endParaRPr lang="ar-SA"/>
        </a:p>
      </dgm:t>
    </dgm:pt>
    <dgm:pt modelId="{5AFE5E30-3C38-43FB-9A60-3330C9D6917D}" type="parTrans" cxnId="{825BB5EE-02A0-4F26-A2A3-D0AAF3CFD1E3}">
      <dgm:prSet/>
      <dgm:spPr/>
      <dgm:t>
        <a:bodyPr/>
        <a:lstStyle/>
        <a:p>
          <a:pPr rtl="1"/>
          <a:endParaRPr lang="ar-SA"/>
        </a:p>
      </dgm:t>
    </dgm:pt>
    <dgm:pt modelId="{66B6930E-5EB9-48D5-A770-C5B7D39C7070}" type="sibTrans" cxnId="{825BB5EE-02A0-4F26-A2A3-D0AAF3CFD1E3}">
      <dgm:prSet/>
      <dgm:spPr/>
      <dgm:t>
        <a:bodyPr/>
        <a:lstStyle/>
        <a:p>
          <a:pPr rtl="1"/>
          <a:endParaRPr lang="ar-SA"/>
        </a:p>
      </dgm:t>
    </dgm:pt>
    <dgm:pt modelId="{2E77528F-3E9A-446C-9713-FE32B0DCC16D}">
      <dgm:prSet/>
      <dgm:spPr/>
      <dgm:t>
        <a:bodyPr/>
        <a:lstStyle/>
        <a:p>
          <a:pPr rtl="1"/>
          <a:r>
            <a:rPr lang="ar-IQ" smtClean="0"/>
            <a:t>زيادة ورفع الاسعار للماركات ذات القيمة العالية والمتميزة</a:t>
          </a:r>
          <a:endParaRPr lang="ar-SA"/>
        </a:p>
      </dgm:t>
    </dgm:pt>
    <dgm:pt modelId="{B07BBB4E-84F1-420F-BFBC-5500EA8EC823}" type="parTrans" cxnId="{7501BC0B-93AE-49C7-8EE8-91C22E0C0B9D}">
      <dgm:prSet/>
      <dgm:spPr/>
      <dgm:t>
        <a:bodyPr/>
        <a:lstStyle/>
        <a:p>
          <a:pPr rtl="1"/>
          <a:endParaRPr lang="ar-SA"/>
        </a:p>
      </dgm:t>
    </dgm:pt>
    <dgm:pt modelId="{CEE14110-FE9D-4F1C-9C07-0B73A89A0855}" type="sibTrans" cxnId="{7501BC0B-93AE-49C7-8EE8-91C22E0C0B9D}">
      <dgm:prSet/>
      <dgm:spPr/>
      <dgm:t>
        <a:bodyPr/>
        <a:lstStyle/>
        <a:p>
          <a:pPr rtl="1"/>
          <a:endParaRPr lang="ar-SA"/>
        </a:p>
      </dgm:t>
    </dgm:pt>
    <dgm:pt modelId="{1E54E9C2-9352-4430-A3D8-4F5D32042717}" type="pres">
      <dgm:prSet presAssocID="{5942B294-D546-4D32-A2C4-AC27195A005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495FE86-50E7-43C4-A731-A433882D13D3}" type="pres">
      <dgm:prSet presAssocID="{5942B294-D546-4D32-A2C4-AC27195A005C}" presName="diamond" presStyleLbl="bgShp" presStyleIdx="0" presStyleCnt="1"/>
      <dgm:spPr/>
    </dgm:pt>
    <dgm:pt modelId="{16B595D8-94C0-4495-AEDF-F09937A4B151}" type="pres">
      <dgm:prSet presAssocID="{5942B294-D546-4D32-A2C4-AC27195A005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60C693F-0349-42D0-B9F6-FFFDB2D18A32}" type="pres">
      <dgm:prSet presAssocID="{5942B294-D546-4D32-A2C4-AC27195A005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CB0F854-0728-46C9-A0D0-AFC96327A27F}" type="pres">
      <dgm:prSet presAssocID="{5942B294-D546-4D32-A2C4-AC27195A005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2E4624-F9F1-451A-B890-4023CADDF11E}" type="pres">
      <dgm:prSet presAssocID="{5942B294-D546-4D32-A2C4-AC27195A005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25BB5EE-02A0-4F26-A2A3-D0AAF3CFD1E3}" srcId="{5942B294-D546-4D32-A2C4-AC27195A005C}" destId="{E6FC90F1-8FB4-4BBB-BA2B-6D29D93F4EA5}" srcOrd="2" destOrd="0" parTransId="{5AFE5E30-3C38-43FB-9A60-3330C9D6917D}" sibTransId="{66B6930E-5EB9-48D5-A770-C5B7D39C7070}"/>
    <dgm:cxn modelId="{0CDC5885-B8D2-4C0D-82D0-E793BBC902F5}" srcId="{5942B294-D546-4D32-A2C4-AC27195A005C}" destId="{AE72B158-FF78-4C0B-850E-AE9F214C12D3}" srcOrd="0" destOrd="0" parTransId="{E3647225-2C52-48EE-9901-95590E90670C}" sibTransId="{5080B6EA-27E7-4A84-B138-9AB2A861839F}"/>
    <dgm:cxn modelId="{0A816CAF-1262-4EF7-A169-2C92AC0F7FEA}" type="presOf" srcId="{2E77528F-3E9A-446C-9713-FE32B0DCC16D}" destId="{1D2E4624-F9F1-451A-B890-4023CADDF11E}" srcOrd="0" destOrd="0" presId="urn:microsoft.com/office/officeart/2005/8/layout/matrix3"/>
    <dgm:cxn modelId="{7501BC0B-93AE-49C7-8EE8-91C22E0C0B9D}" srcId="{5942B294-D546-4D32-A2C4-AC27195A005C}" destId="{2E77528F-3E9A-446C-9713-FE32B0DCC16D}" srcOrd="3" destOrd="0" parTransId="{B07BBB4E-84F1-420F-BFBC-5500EA8EC823}" sibTransId="{CEE14110-FE9D-4F1C-9C07-0B73A89A0855}"/>
    <dgm:cxn modelId="{1B843819-3840-483A-93AE-0541FE3A6C68}" srcId="{5942B294-D546-4D32-A2C4-AC27195A005C}" destId="{294AA1DD-BF2A-44C4-A623-CF9661104B44}" srcOrd="1" destOrd="0" parTransId="{B3C08BB5-4879-4019-BBB4-83B80F61B837}" sibTransId="{818FA422-A383-41B6-9E25-3F11FFBB58D0}"/>
    <dgm:cxn modelId="{823F7DF6-6564-4FF8-B651-4DE4EA5F6CAC}" type="presOf" srcId="{5942B294-D546-4D32-A2C4-AC27195A005C}" destId="{1E54E9C2-9352-4430-A3D8-4F5D32042717}" srcOrd="0" destOrd="0" presId="urn:microsoft.com/office/officeart/2005/8/layout/matrix3"/>
    <dgm:cxn modelId="{F1956EEE-3DF2-4B44-AF09-3CEEA38AE7A5}" type="presOf" srcId="{E6FC90F1-8FB4-4BBB-BA2B-6D29D93F4EA5}" destId="{FCB0F854-0728-46C9-A0D0-AFC96327A27F}" srcOrd="0" destOrd="0" presId="urn:microsoft.com/office/officeart/2005/8/layout/matrix3"/>
    <dgm:cxn modelId="{CDB8861D-3554-4E57-AEF9-BADA94F75CCC}" type="presOf" srcId="{294AA1DD-BF2A-44C4-A623-CF9661104B44}" destId="{560C693F-0349-42D0-B9F6-FFFDB2D18A32}" srcOrd="0" destOrd="0" presId="urn:microsoft.com/office/officeart/2005/8/layout/matrix3"/>
    <dgm:cxn modelId="{146A28C0-763D-409B-9CE4-BEBB9EFF86A7}" type="presOf" srcId="{AE72B158-FF78-4C0B-850E-AE9F214C12D3}" destId="{16B595D8-94C0-4495-AEDF-F09937A4B151}" srcOrd="0" destOrd="0" presId="urn:microsoft.com/office/officeart/2005/8/layout/matrix3"/>
    <dgm:cxn modelId="{806EB5E1-B8C6-46F2-B5B8-5786CE558A94}" type="presParOf" srcId="{1E54E9C2-9352-4430-A3D8-4F5D32042717}" destId="{6495FE86-50E7-43C4-A731-A433882D13D3}" srcOrd="0" destOrd="0" presId="urn:microsoft.com/office/officeart/2005/8/layout/matrix3"/>
    <dgm:cxn modelId="{25CA86DD-00C6-4DE8-8932-F8D45AF1D75A}" type="presParOf" srcId="{1E54E9C2-9352-4430-A3D8-4F5D32042717}" destId="{16B595D8-94C0-4495-AEDF-F09937A4B151}" srcOrd="1" destOrd="0" presId="urn:microsoft.com/office/officeart/2005/8/layout/matrix3"/>
    <dgm:cxn modelId="{7AD7645E-79B6-468B-B105-3FE0FE125154}" type="presParOf" srcId="{1E54E9C2-9352-4430-A3D8-4F5D32042717}" destId="{560C693F-0349-42D0-B9F6-FFFDB2D18A32}" srcOrd="2" destOrd="0" presId="urn:microsoft.com/office/officeart/2005/8/layout/matrix3"/>
    <dgm:cxn modelId="{B05A6220-38C2-4699-9A94-DCA7C9B89FE2}" type="presParOf" srcId="{1E54E9C2-9352-4430-A3D8-4F5D32042717}" destId="{FCB0F854-0728-46C9-A0D0-AFC96327A27F}" srcOrd="3" destOrd="0" presId="urn:microsoft.com/office/officeart/2005/8/layout/matrix3"/>
    <dgm:cxn modelId="{42209883-0732-47A1-8EAF-BF3501C1EB25}" type="presParOf" srcId="{1E54E9C2-9352-4430-A3D8-4F5D32042717}" destId="{1D2E4624-F9F1-451A-B890-4023CADDF11E}" srcOrd="4" destOrd="0" presId="urn:microsoft.com/office/officeart/2005/8/layout/matrix3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49BD0-96FF-4EAF-8AA2-6E8ABF919662}">
      <dsp:nvSpPr>
        <dsp:cNvPr id="0" name=""/>
        <dsp:cNvSpPr/>
      </dsp:nvSpPr>
      <dsp:spPr>
        <a:xfrm>
          <a:off x="3078475" y="2492"/>
          <a:ext cx="2895601" cy="16452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kern="1200" dirty="0" smtClean="0"/>
            <a:t>المزايا الرائدة</a:t>
          </a:r>
          <a:endParaRPr lang="ar-SA" sz="4000" kern="1200" dirty="0"/>
        </a:p>
      </dsp:txBody>
      <dsp:txXfrm>
        <a:off x="3158792" y="82809"/>
        <a:ext cx="2734967" cy="1484660"/>
      </dsp:txXfrm>
    </dsp:sp>
    <dsp:sp modelId="{249DA844-1158-4E08-BD6D-DDD25BFDC06F}">
      <dsp:nvSpPr>
        <dsp:cNvPr id="0" name=""/>
        <dsp:cNvSpPr/>
      </dsp:nvSpPr>
      <dsp:spPr>
        <a:xfrm>
          <a:off x="3078475" y="1730052"/>
          <a:ext cx="2987048" cy="1645294"/>
        </a:xfrm>
        <a:prstGeom prst="roundRect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kern="1200" dirty="0" smtClean="0"/>
            <a:t>العوائق الرائدة </a:t>
          </a:r>
          <a:endParaRPr lang="ar-SA" sz="4000" kern="1200" dirty="0"/>
        </a:p>
      </dsp:txBody>
      <dsp:txXfrm>
        <a:off x="3158792" y="1810369"/>
        <a:ext cx="2826414" cy="1484660"/>
      </dsp:txXfrm>
    </dsp:sp>
    <dsp:sp modelId="{95B9C333-008A-4BB3-B02D-1430DCEF3740}">
      <dsp:nvSpPr>
        <dsp:cNvPr id="0" name=""/>
        <dsp:cNvSpPr/>
      </dsp:nvSpPr>
      <dsp:spPr>
        <a:xfrm>
          <a:off x="3078475" y="3457612"/>
          <a:ext cx="2987048" cy="1645294"/>
        </a:xfrm>
        <a:prstGeom prst="round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kern="1200" dirty="0" smtClean="0"/>
            <a:t>اكتساب مزايا</a:t>
          </a:r>
          <a:r>
            <a:rPr lang="ar-IQ" sz="4300" kern="1200" dirty="0" smtClean="0"/>
            <a:t> </a:t>
          </a:r>
          <a:r>
            <a:rPr lang="ar-IQ" sz="4000" kern="1200" dirty="0" smtClean="0"/>
            <a:t>رائدة </a:t>
          </a:r>
          <a:endParaRPr lang="ar-SA" sz="4000" kern="1200" dirty="0"/>
        </a:p>
      </dsp:txBody>
      <dsp:txXfrm>
        <a:off x="3158792" y="3537929"/>
        <a:ext cx="2826414" cy="1484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5FE86-50E7-43C4-A731-A433882D13D3}">
      <dsp:nvSpPr>
        <dsp:cNvPr id="0" name=""/>
        <dsp:cNvSpPr/>
      </dsp:nvSpPr>
      <dsp:spPr>
        <a:xfrm>
          <a:off x="1828800" y="0"/>
          <a:ext cx="5486400" cy="54864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B595D8-94C0-4495-AEDF-F09937A4B151}">
      <dsp:nvSpPr>
        <dsp:cNvPr id="0" name=""/>
        <dsp:cNvSpPr/>
      </dsp:nvSpPr>
      <dsp:spPr>
        <a:xfrm>
          <a:off x="2350007" y="521207"/>
          <a:ext cx="2139696" cy="21396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600" kern="1200" smtClean="0"/>
            <a:t>دراسة امكانية الاستثمار خلال فترة الانكماش</a:t>
          </a:r>
          <a:endParaRPr lang="ar-SA" sz="2600" kern="1200"/>
        </a:p>
      </dsp:txBody>
      <dsp:txXfrm>
        <a:off x="2454458" y="625658"/>
        <a:ext cx="1930794" cy="1930794"/>
      </dsp:txXfrm>
    </dsp:sp>
    <dsp:sp modelId="{560C693F-0349-42D0-B9F6-FFFDB2D18A32}">
      <dsp:nvSpPr>
        <dsp:cNvPr id="0" name=""/>
        <dsp:cNvSpPr/>
      </dsp:nvSpPr>
      <dsp:spPr>
        <a:xfrm>
          <a:off x="4654296" y="521207"/>
          <a:ext cx="2139696" cy="21396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600" kern="1200" smtClean="0"/>
            <a:t>التقرب اكثر للزبون</a:t>
          </a:r>
          <a:endParaRPr lang="ar-SA" sz="2600" kern="1200"/>
        </a:p>
      </dsp:txBody>
      <dsp:txXfrm>
        <a:off x="4758747" y="625658"/>
        <a:ext cx="1930794" cy="1930794"/>
      </dsp:txXfrm>
    </dsp:sp>
    <dsp:sp modelId="{FCB0F854-0728-46C9-A0D0-AFC96327A27F}">
      <dsp:nvSpPr>
        <dsp:cNvPr id="0" name=""/>
        <dsp:cNvSpPr/>
      </dsp:nvSpPr>
      <dsp:spPr>
        <a:xfrm>
          <a:off x="2350007" y="2825496"/>
          <a:ext cx="2139696" cy="21396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600" kern="1200" smtClean="0"/>
            <a:t>مراجعة تخصيصات الموازنة</a:t>
          </a:r>
          <a:endParaRPr lang="ar-SA" sz="2600" kern="1200"/>
        </a:p>
      </dsp:txBody>
      <dsp:txXfrm>
        <a:off x="2454458" y="2929947"/>
        <a:ext cx="1930794" cy="1930794"/>
      </dsp:txXfrm>
    </dsp:sp>
    <dsp:sp modelId="{1D2E4624-F9F1-451A-B890-4023CADDF11E}">
      <dsp:nvSpPr>
        <dsp:cNvPr id="0" name=""/>
        <dsp:cNvSpPr/>
      </dsp:nvSpPr>
      <dsp:spPr>
        <a:xfrm>
          <a:off x="4654296" y="2825496"/>
          <a:ext cx="2139696" cy="21396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600" kern="1200" smtClean="0"/>
            <a:t>زيادة ورفع الاسعار للماركات ذات القيمة العالية والمتميزة</a:t>
          </a:r>
          <a:endParaRPr lang="ar-SA" sz="2600" kern="1200"/>
        </a:p>
      </dsp:txBody>
      <dsp:txXfrm>
        <a:off x="4758747" y="2929947"/>
        <a:ext cx="1930794" cy="1930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77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567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5588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4373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310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75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7986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3753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079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61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310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653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755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160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669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04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41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CAB58491-4C37-426A-97C9-2F7FA4453FF4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39E1C91B-1BFF-4F22-8A45-4A9F8F8F43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90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3505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ar-IQ" sz="9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دورة</a:t>
            </a:r>
            <a:r>
              <a:rPr lang="ar-IQ" sz="9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 </a:t>
            </a:r>
            <a:r>
              <a:rPr lang="ar-IQ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حياة</a:t>
            </a:r>
            <a:r>
              <a:rPr lang="ar-IQ" sz="9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 </a:t>
            </a:r>
            <a:r>
              <a:rPr lang="ar-IQ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المنتوج</a:t>
            </a:r>
            <a:endParaRPr lang="ar-IQ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lazzawi\Desktop\ملفاتي - كورس ثاني\thCHOK0V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4800"/>
            <a:ext cx="2857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2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IQ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جدول </a:t>
            </a:r>
            <a:r>
              <a:rPr lang="ar-IQ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استراتيجيات  المزيج التسويقي خلال دورة حياة  المنتوج</a:t>
            </a:r>
            <a:endParaRPr lang="ar-SA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alazzawi\Desktop\ملفاتي - كورس ثاني\IMG_78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434" y="2489200"/>
            <a:ext cx="3881156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6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rtl="1"/>
            <a:r>
              <a:rPr lang="ar-IQ" sz="4800" b="1" dirty="0" smtClean="0">
                <a:solidFill>
                  <a:srgbClr val="FF0000"/>
                </a:solidFill>
              </a:rPr>
              <a:t>التسويق </a:t>
            </a:r>
            <a:r>
              <a:rPr lang="ar-IQ" sz="4800" b="1" dirty="0" smtClean="0">
                <a:solidFill>
                  <a:srgbClr val="FF0000"/>
                </a:solidFill>
              </a:rPr>
              <a:t>في فترة الركود الاقتصادي </a:t>
            </a:r>
            <a:endParaRPr lang="ar-SA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842773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975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ar-IQ" sz="3200" b="1" dirty="0" smtClean="0"/>
          </a:p>
          <a:p>
            <a:pPr marL="0" indent="0" algn="ctr" rtl="1">
              <a:buNone/>
            </a:pPr>
            <a:endParaRPr lang="ar-IQ" sz="4400" b="1" dirty="0" smtClean="0"/>
          </a:p>
          <a:p>
            <a:pPr marL="0" indent="0" algn="ctr" rtl="1">
              <a:buNone/>
            </a:pPr>
            <a:r>
              <a:rPr lang="ar-IQ" sz="4400" b="1" dirty="0"/>
              <a:t> </a:t>
            </a:r>
            <a:r>
              <a:rPr lang="ar-IQ" sz="4400" b="1" dirty="0" smtClean="0"/>
              <a:t>     أ - التقدم</a:t>
            </a:r>
          </a:p>
          <a:p>
            <a:pPr marL="0" indent="0" algn="ctr" rtl="1">
              <a:buNone/>
            </a:pPr>
            <a:r>
              <a:rPr lang="ar-IQ" sz="4400" b="1" dirty="0"/>
              <a:t> </a:t>
            </a:r>
            <a:r>
              <a:rPr lang="ar-IQ" sz="4400" b="1" dirty="0" smtClean="0"/>
              <a:t>     ب - النمو</a:t>
            </a:r>
          </a:p>
          <a:p>
            <a:pPr marL="0" indent="0" algn="ctr" rtl="1">
              <a:buNone/>
            </a:pPr>
            <a:r>
              <a:rPr lang="ar-IQ" sz="4400" b="1" dirty="0"/>
              <a:t> </a:t>
            </a:r>
            <a:r>
              <a:rPr lang="ar-IQ" sz="4400" b="1" dirty="0" smtClean="0"/>
              <a:t>     ج - النضج</a:t>
            </a:r>
          </a:p>
          <a:p>
            <a:pPr marL="0" indent="0" algn="ctr" rtl="1">
              <a:buNone/>
            </a:pPr>
            <a:r>
              <a:rPr lang="ar-IQ" sz="4400" b="1" dirty="0"/>
              <a:t> </a:t>
            </a:r>
            <a:r>
              <a:rPr lang="ar-IQ" sz="4400" b="1" dirty="0" smtClean="0"/>
              <a:t>     د -  تراجع المبيعات</a:t>
            </a:r>
          </a:p>
          <a:p>
            <a:pPr marL="0" indent="0" algn="ctr" rtl="1">
              <a:buNone/>
            </a:pPr>
            <a:endParaRPr lang="ar-IQ" sz="4400" b="1" dirty="0" smtClean="0"/>
          </a:p>
          <a:p>
            <a:pPr marL="0" indent="0" algn="ctr" rtl="1">
              <a:buNone/>
            </a:pPr>
            <a:endParaRPr lang="ar-SA" sz="4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sz="4800" b="1" dirty="0" smtClean="0"/>
              <a:t>مراحل دورة </a:t>
            </a:r>
            <a:r>
              <a:rPr lang="ar-IQ" sz="4800" b="1" dirty="0"/>
              <a:t>حياة </a:t>
            </a:r>
            <a:r>
              <a:rPr lang="ar-IQ" sz="4800" b="1" dirty="0" smtClean="0"/>
              <a:t>المنتوج</a:t>
            </a:r>
            <a:r>
              <a:rPr lang="ar-IQ" sz="4800" b="1" dirty="0"/>
              <a:t/>
            </a:r>
            <a:br>
              <a:rPr lang="ar-IQ" sz="4800" b="1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7446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 descr="C:\Users\alazzawi\Desktop\ملفاتي - كورس ثاني\IMG_78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8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C:\Users\alazzawi\Desktop\ملفاتي - كورس ثاني\IMG_78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9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IQ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ar-IQ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ازياء ، موضة ، ودورة حياة الموضة العابرة</a:t>
            </a:r>
            <a:r>
              <a:rPr lang="ar-SA" b="1" dirty="0"/>
              <a:t/>
            </a:r>
            <a:br>
              <a:rPr lang="ar-SA" b="1" dirty="0"/>
            </a:br>
            <a:endParaRPr lang="ar-S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600" y="3281908"/>
            <a:ext cx="6346825" cy="194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0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IQ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استراتيجيات </a:t>
            </a:r>
            <a:r>
              <a:rPr lang="ar-IQ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التسويق : مرحلة التقدم وميزة الريادة</a:t>
            </a:r>
            <a:endParaRPr lang="ar-SA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928080"/>
              </p:ext>
            </p:extLst>
          </p:nvPr>
        </p:nvGraphicFramePr>
        <p:xfrm>
          <a:off x="0" y="17526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55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C:\Users\alazzawi\Desktop\ملفاتي - كورس ثاني\IMG_78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5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IQ" sz="4800" dirty="0" smtClean="0">
                <a:solidFill>
                  <a:srgbClr val="FF0000"/>
                </a:solidFill>
              </a:rPr>
              <a:t>استراتيجيات </a:t>
            </a:r>
            <a:r>
              <a:rPr lang="ar-IQ" sz="4800" dirty="0" smtClean="0">
                <a:solidFill>
                  <a:srgbClr val="FF0000"/>
                </a:solidFill>
              </a:rPr>
              <a:t>التسويق في مرحلة النمو</a:t>
            </a:r>
            <a:endParaRPr lang="ar-SA" sz="4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IQ" sz="3600" b="1" dirty="0" smtClean="0"/>
              <a:t>استراتيجيات </a:t>
            </a:r>
            <a:r>
              <a:rPr lang="ar-IQ" sz="3600" b="1" dirty="0" smtClean="0"/>
              <a:t>التسويق في مرحلة النضوج</a:t>
            </a:r>
          </a:p>
          <a:p>
            <a:pPr marL="0" indent="0" algn="ctr" rtl="1">
              <a:buNone/>
            </a:pPr>
            <a:r>
              <a:rPr lang="ar-IQ" sz="3600" b="1" dirty="0"/>
              <a:t> </a:t>
            </a:r>
            <a:r>
              <a:rPr lang="ar-IQ" sz="3600" b="1" dirty="0" smtClean="0"/>
              <a:t>   أ – استراتيجية تعديل السوق </a:t>
            </a:r>
          </a:p>
          <a:p>
            <a:pPr marL="0" indent="0" algn="ctr" rtl="1">
              <a:buNone/>
            </a:pPr>
            <a:r>
              <a:rPr lang="ar-IQ" sz="3600" b="1" dirty="0"/>
              <a:t> </a:t>
            </a:r>
            <a:r>
              <a:rPr lang="ar-IQ" sz="3600" b="1" dirty="0" smtClean="0"/>
              <a:t>   ب- </a:t>
            </a:r>
            <a:r>
              <a:rPr lang="ar-IQ" sz="3600" b="1" dirty="0"/>
              <a:t>استراتيجية </a:t>
            </a:r>
            <a:r>
              <a:rPr lang="ar-IQ" sz="3600" b="1" dirty="0" smtClean="0"/>
              <a:t>تعديل المنتوج</a:t>
            </a:r>
          </a:p>
          <a:p>
            <a:pPr marL="0" indent="0" algn="ctr" rtl="1">
              <a:buNone/>
            </a:pPr>
            <a:r>
              <a:rPr lang="ar-IQ" sz="3600" b="1" dirty="0"/>
              <a:t> </a:t>
            </a:r>
            <a:r>
              <a:rPr lang="ar-IQ" sz="3600" b="1" dirty="0" smtClean="0"/>
              <a:t>  ج – استراتيجية تعديل المزيج التسويقي</a:t>
            </a:r>
          </a:p>
          <a:p>
            <a:pPr marL="0" indent="0" algn="ctr" rtl="1">
              <a:buNone/>
            </a:pPr>
            <a:endParaRPr lang="ar-IQ" sz="3600" b="1" dirty="0"/>
          </a:p>
          <a:p>
            <a:pPr marL="0" indent="0" algn="ctr" rtl="1">
              <a:buNone/>
            </a:pPr>
            <a:r>
              <a:rPr lang="ar-IQ" sz="3600" b="1" dirty="0" smtClean="0"/>
              <a:t>استراتيجيات </a:t>
            </a:r>
            <a:r>
              <a:rPr lang="ar-IQ" sz="3600" b="1" dirty="0" smtClean="0"/>
              <a:t>التسويق في مرحلة الانحدار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254340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IQ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جدول </a:t>
            </a:r>
            <a:r>
              <a:rPr lang="ar-IQ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صفات مراحل دورة حياة المنتوج</a:t>
            </a:r>
            <a:endParaRPr lang="ar-SA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alazzawi\Desktop\ملفاتي - كورس ثاني\IMG_78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232" y="2489200"/>
            <a:ext cx="595356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834459" y="3244334"/>
            <a:ext cx="1475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/>
              <a:t>استراتيجية تعديل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03482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454</TotalTime>
  <Words>122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Ion Boardroom</vt:lpstr>
      <vt:lpstr>PowerPoint Presentation</vt:lpstr>
      <vt:lpstr>مراحل دورة حياة المنتوج </vt:lpstr>
      <vt:lpstr>PowerPoint Presentation</vt:lpstr>
      <vt:lpstr>PowerPoint Presentation</vt:lpstr>
      <vt:lpstr>2 – ازياء ، موضة ، ودورة حياة الموضة العابرة </vt:lpstr>
      <vt:lpstr>استراتيجيات التسويق : مرحلة التقدم وميزة الريادة</vt:lpstr>
      <vt:lpstr>PowerPoint Presentation</vt:lpstr>
      <vt:lpstr>استراتيجيات التسويق في مرحلة النمو</vt:lpstr>
      <vt:lpstr>جدول صفات مراحل دورة حياة المنتوج</vt:lpstr>
      <vt:lpstr>جدول استراتيجيات  المزيج التسويقي خلال دورة حياة  المنتوج</vt:lpstr>
      <vt:lpstr>التسويق في فترة الركود الاقتصادي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الجامعة المستنصرية                                           كلية الادارة والاقتصاد قسم ادارة الاعمال الدراسات العليا / ماجستير</dc:title>
  <dc:creator>alazzawi</dc:creator>
  <cp:lastModifiedBy>dr.Sarmad Shammary</cp:lastModifiedBy>
  <cp:revision>76</cp:revision>
  <dcterms:created xsi:type="dcterms:W3CDTF">2017-04-22T23:29:54Z</dcterms:created>
  <dcterms:modified xsi:type="dcterms:W3CDTF">2019-01-27T16:29:07Z</dcterms:modified>
</cp:coreProperties>
</file>