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04772-634C-4CE9-92D8-FF465864D68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2FF9982-E850-4683-9D2D-6D16931631FA}">
      <dgm:prSet phldrT="[نص]"/>
      <dgm:spPr/>
      <dgm:t>
        <a:bodyPr/>
        <a:lstStyle/>
        <a:p>
          <a:pPr rtl="1"/>
          <a:r>
            <a:rPr lang="ar-IQ" dirty="0" smtClean="0"/>
            <a:t>1- البيئة العامة</a:t>
          </a:r>
          <a:endParaRPr lang="ar-SA" dirty="0"/>
        </a:p>
      </dgm:t>
    </dgm:pt>
    <dgm:pt modelId="{10E37E7D-CF79-436A-9A24-7B217D64ED3A}" type="parTrans" cxnId="{2D3597BE-160A-466A-95D5-AF71469B5BBB}">
      <dgm:prSet/>
      <dgm:spPr/>
      <dgm:t>
        <a:bodyPr/>
        <a:lstStyle/>
        <a:p>
          <a:pPr rtl="1"/>
          <a:endParaRPr lang="ar-SA"/>
        </a:p>
      </dgm:t>
    </dgm:pt>
    <dgm:pt modelId="{70A60E53-1A0F-4C6D-829A-0DA70533C253}" type="sibTrans" cxnId="{2D3597BE-160A-466A-95D5-AF71469B5BBB}">
      <dgm:prSet/>
      <dgm:spPr/>
      <dgm:t>
        <a:bodyPr/>
        <a:lstStyle/>
        <a:p>
          <a:pPr rtl="1"/>
          <a:endParaRPr lang="ar-SA"/>
        </a:p>
      </dgm:t>
    </dgm:pt>
    <dgm:pt modelId="{ABA99541-0A87-476C-9A3C-78639DE3C202}">
      <dgm:prSet phldrT="[نص]" phldr="1"/>
      <dgm:spPr/>
      <dgm:t>
        <a:bodyPr/>
        <a:lstStyle/>
        <a:p>
          <a:pPr rtl="1"/>
          <a:endParaRPr lang="ar-SA" dirty="0"/>
        </a:p>
      </dgm:t>
    </dgm:pt>
    <dgm:pt modelId="{FCF46848-D600-4532-B78B-2F8E5F4F0AB8}" type="parTrans" cxnId="{F32FA47D-FE9C-4506-8C2A-8F52915CEE7C}">
      <dgm:prSet/>
      <dgm:spPr/>
      <dgm:t>
        <a:bodyPr/>
        <a:lstStyle/>
        <a:p>
          <a:pPr rtl="1"/>
          <a:endParaRPr lang="ar-SA"/>
        </a:p>
      </dgm:t>
    </dgm:pt>
    <dgm:pt modelId="{1302A441-5BC0-4E1F-94F2-86CE780C45FF}" type="sibTrans" cxnId="{F32FA47D-FE9C-4506-8C2A-8F52915CEE7C}">
      <dgm:prSet/>
      <dgm:spPr/>
      <dgm:t>
        <a:bodyPr/>
        <a:lstStyle/>
        <a:p>
          <a:pPr rtl="1"/>
          <a:endParaRPr lang="ar-SA"/>
        </a:p>
      </dgm:t>
    </dgm:pt>
    <dgm:pt modelId="{80E373F2-7739-4D16-9EF4-B3E555215E25}">
      <dgm:prSet phldrT="[نص]"/>
      <dgm:spPr/>
      <dgm:t>
        <a:bodyPr/>
        <a:lstStyle/>
        <a:p>
          <a:pPr rtl="1"/>
          <a:r>
            <a:rPr lang="ar-IQ" dirty="0" smtClean="0"/>
            <a:t>2- البيئة الخاصة</a:t>
          </a:r>
          <a:endParaRPr lang="ar-SA" dirty="0"/>
        </a:p>
      </dgm:t>
    </dgm:pt>
    <dgm:pt modelId="{D7A39D05-E6C6-427A-A1AF-9DF9D4162163}" type="parTrans" cxnId="{146F7212-9399-40E0-BB5E-12D15A39CF51}">
      <dgm:prSet/>
      <dgm:spPr/>
      <dgm:t>
        <a:bodyPr/>
        <a:lstStyle/>
        <a:p>
          <a:pPr rtl="1"/>
          <a:endParaRPr lang="ar-SA"/>
        </a:p>
      </dgm:t>
    </dgm:pt>
    <dgm:pt modelId="{9D12FB03-637C-4299-BC8D-48924F9EE62D}" type="sibTrans" cxnId="{146F7212-9399-40E0-BB5E-12D15A39CF51}">
      <dgm:prSet/>
      <dgm:spPr/>
      <dgm:t>
        <a:bodyPr/>
        <a:lstStyle/>
        <a:p>
          <a:pPr rtl="1"/>
          <a:endParaRPr lang="ar-SA"/>
        </a:p>
      </dgm:t>
    </dgm:pt>
    <dgm:pt modelId="{26FEC327-4188-48B3-8EBA-C4079EA26026}">
      <dgm:prSet phldrT="[نص]" phldr="1"/>
      <dgm:spPr/>
      <dgm:t>
        <a:bodyPr/>
        <a:lstStyle/>
        <a:p>
          <a:pPr rtl="1"/>
          <a:endParaRPr lang="ar-SA" dirty="0"/>
        </a:p>
      </dgm:t>
    </dgm:pt>
    <dgm:pt modelId="{3F998847-A943-430B-B19C-25EB737D1C47}" type="parTrans" cxnId="{4A733528-EEC5-4F93-86B3-3ABADB8192AB}">
      <dgm:prSet/>
      <dgm:spPr/>
      <dgm:t>
        <a:bodyPr/>
        <a:lstStyle/>
        <a:p>
          <a:pPr rtl="1"/>
          <a:endParaRPr lang="ar-SA"/>
        </a:p>
      </dgm:t>
    </dgm:pt>
    <dgm:pt modelId="{523B8DED-6BCB-43F3-AB60-F5BDD961AF04}" type="sibTrans" cxnId="{4A733528-EEC5-4F93-86B3-3ABADB8192AB}">
      <dgm:prSet/>
      <dgm:spPr/>
      <dgm:t>
        <a:bodyPr/>
        <a:lstStyle/>
        <a:p>
          <a:pPr rtl="1"/>
          <a:endParaRPr lang="ar-SA"/>
        </a:p>
      </dgm:t>
    </dgm:pt>
    <dgm:pt modelId="{98EC9D2D-7FE4-4F4E-A338-19969051AF8C}" type="pres">
      <dgm:prSet presAssocID="{AF204772-634C-4CE9-92D8-FF465864D6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C4ADD1-8AC4-4D55-9A6D-9C7580C0D5C3}" type="pres">
      <dgm:prSet presAssocID="{42FF9982-E850-4683-9D2D-6D16931631F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F0A479A-EA7D-4C87-89A7-D1967CDEE546}" type="pres">
      <dgm:prSet presAssocID="{42FF9982-E850-4683-9D2D-6D16931631F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5D5E8-60CB-4B5C-ABED-6DD981DB78F0}" type="pres">
      <dgm:prSet presAssocID="{80E373F2-7739-4D16-9EF4-B3E555215E2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F426708-05D7-4570-BE1A-3471868A905E}" type="pres">
      <dgm:prSet presAssocID="{80E373F2-7739-4D16-9EF4-B3E555215E2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2FA47D-FE9C-4506-8C2A-8F52915CEE7C}" srcId="{42FF9982-E850-4683-9D2D-6D16931631FA}" destId="{ABA99541-0A87-476C-9A3C-78639DE3C202}" srcOrd="0" destOrd="0" parTransId="{FCF46848-D600-4532-B78B-2F8E5F4F0AB8}" sibTransId="{1302A441-5BC0-4E1F-94F2-86CE780C45FF}"/>
    <dgm:cxn modelId="{504E6CD5-AAA1-402C-A0D7-0699EECEE200}" type="presOf" srcId="{42FF9982-E850-4683-9D2D-6D16931631FA}" destId="{18C4ADD1-8AC4-4D55-9A6D-9C7580C0D5C3}" srcOrd="0" destOrd="0" presId="urn:microsoft.com/office/officeart/2005/8/layout/vList2"/>
    <dgm:cxn modelId="{2D3597BE-160A-466A-95D5-AF71469B5BBB}" srcId="{AF204772-634C-4CE9-92D8-FF465864D689}" destId="{42FF9982-E850-4683-9D2D-6D16931631FA}" srcOrd="0" destOrd="0" parTransId="{10E37E7D-CF79-436A-9A24-7B217D64ED3A}" sibTransId="{70A60E53-1A0F-4C6D-829A-0DA70533C253}"/>
    <dgm:cxn modelId="{D7743A59-A9C9-4B27-BFF4-7E1D2F957CDC}" type="presOf" srcId="{ABA99541-0A87-476C-9A3C-78639DE3C202}" destId="{4F0A479A-EA7D-4C87-89A7-D1967CDEE546}" srcOrd="0" destOrd="0" presId="urn:microsoft.com/office/officeart/2005/8/layout/vList2"/>
    <dgm:cxn modelId="{4A733528-EEC5-4F93-86B3-3ABADB8192AB}" srcId="{80E373F2-7739-4D16-9EF4-B3E555215E25}" destId="{26FEC327-4188-48B3-8EBA-C4079EA26026}" srcOrd="0" destOrd="0" parTransId="{3F998847-A943-430B-B19C-25EB737D1C47}" sibTransId="{523B8DED-6BCB-43F3-AB60-F5BDD961AF04}"/>
    <dgm:cxn modelId="{146F7212-9399-40E0-BB5E-12D15A39CF51}" srcId="{AF204772-634C-4CE9-92D8-FF465864D689}" destId="{80E373F2-7739-4D16-9EF4-B3E555215E25}" srcOrd="1" destOrd="0" parTransId="{D7A39D05-E6C6-427A-A1AF-9DF9D4162163}" sibTransId="{9D12FB03-637C-4299-BC8D-48924F9EE62D}"/>
    <dgm:cxn modelId="{DFCAFB57-04FE-4323-8BD8-55291D30F735}" type="presOf" srcId="{AF204772-634C-4CE9-92D8-FF465864D689}" destId="{98EC9D2D-7FE4-4F4E-A338-19969051AF8C}" srcOrd="0" destOrd="0" presId="urn:microsoft.com/office/officeart/2005/8/layout/vList2"/>
    <dgm:cxn modelId="{4B04C277-DCCD-4473-9F82-3E36D3E983E2}" type="presOf" srcId="{80E373F2-7739-4D16-9EF4-B3E555215E25}" destId="{1955D5E8-60CB-4B5C-ABED-6DD981DB78F0}" srcOrd="0" destOrd="0" presId="urn:microsoft.com/office/officeart/2005/8/layout/vList2"/>
    <dgm:cxn modelId="{7AD22007-4CCB-49B7-A09B-C310670288C9}" type="presOf" srcId="{26FEC327-4188-48B3-8EBA-C4079EA26026}" destId="{5F426708-05D7-4570-BE1A-3471868A905E}" srcOrd="0" destOrd="0" presId="urn:microsoft.com/office/officeart/2005/8/layout/vList2"/>
    <dgm:cxn modelId="{76DB90BF-842B-429A-BBED-7EC8E25ABA5C}" type="presParOf" srcId="{98EC9D2D-7FE4-4F4E-A338-19969051AF8C}" destId="{18C4ADD1-8AC4-4D55-9A6D-9C7580C0D5C3}" srcOrd="0" destOrd="0" presId="urn:microsoft.com/office/officeart/2005/8/layout/vList2"/>
    <dgm:cxn modelId="{E646B505-E0D4-4A88-8122-38E57D5875F2}" type="presParOf" srcId="{98EC9D2D-7FE4-4F4E-A338-19969051AF8C}" destId="{4F0A479A-EA7D-4C87-89A7-D1967CDEE546}" srcOrd="1" destOrd="0" presId="urn:microsoft.com/office/officeart/2005/8/layout/vList2"/>
    <dgm:cxn modelId="{776E898F-C4E4-4737-A468-C9659810A5BA}" type="presParOf" srcId="{98EC9D2D-7FE4-4F4E-A338-19969051AF8C}" destId="{1955D5E8-60CB-4B5C-ABED-6DD981DB78F0}" srcOrd="2" destOrd="0" presId="urn:microsoft.com/office/officeart/2005/8/layout/vList2"/>
    <dgm:cxn modelId="{66DDC119-6D6C-4B9F-984D-F79704EA4BAC}" type="presParOf" srcId="{98EC9D2D-7FE4-4F4E-A338-19969051AF8C}" destId="{5F426708-05D7-4570-BE1A-3471868A905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3A2A78-8325-41F8-83AC-9DC5E27241A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0C68E58-403E-4ED2-AFFC-45C5F7C79ED0}">
      <dgm:prSet phldrT="[نص]"/>
      <dgm:spPr/>
      <dgm:t>
        <a:bodyPr/>
        <a:lstStyle/>
        <a:p>
          <a:pPr rtl="1"/>
          <a:r>
            <a:rPr lang="ar-IQ" dirty="0" smtClean="0"/>
            <a:t>المزيج التسويقي</a:t>
          </a:r>
          <a:endParaRPr lang="ar-SA" dirty="0"/>
        </a:p>
      </dgm:t>
    </dgm:pt>
    <dgm:pt modelId="{D817472B-D6D7-4C49-8367-23E63526F683}" type="parTrans" cxnId="{31999D27-0350-4567-96CA-0DA9C6E51C11}">
      <dgm:prSet/>
      <dgm:spPr/>
      <dgm:t>
        <a:bodyPr/>
        <a:lstStyle/>
        <a:p>
          <a:pPr rtl="1"/>
          <a:endParaRPr lang="ar-SA"/>
        </a:p>
      </dgm:t>
    </dgm:pt>
    <dgm:pt modelId="{2244D4C8-37FD-4C9E-805C-1A65AFAC7638}" type="sibTrans" cxnId="{31999D27-0350-4567-96CA-0DA9C6E51C11}">
      <dgm:prSet/>
      <dgm:spPr/>
      <dgm:t>
        <a:bodyPr/>
        <a:lstStyle/>
        <a:p>
          <a:pPr rtl="1"/>
          <a:endParaRPr lang="ar-SA"/>
        </a:p>
      </dgm:t>
    </dgm:pt>
    <dgm:pt modelId="{528C67B5-58A2-4CD4-A373-D13F93F1469F}">
      <dgm:prSet phldrT="[نص]"/>
      <dgm:spPr/>
      <dgm:t>
        <a:bodyPr/>
        <a:lstStyle/>
        <a:p>
          <a:pPr rtl="1"/>
          <a:r>
            <a:rPr lang="ar-IQ" dirty="0" smtClean="0"/>
            <a:t>- المنتوج</a:t>
          </a:r>
        </a:p>
        <a:p>
          <a:pPr rtl="1"/>
          <a:r>
            <a:rPr lang="ar-IQ" dirty="0" smtClean="0"/>
            <a:t>- السعر</a:t>
          </a:r>
        </a:p>
        <a:p>
          <a:pPr rtl="1"/>
          <a:r>
            <a:rPr lang="ar-IQ" dirty="0" smtClean="0"/>
            <a:t>- الترويج</a:t>
          </a:r>
        </a:p>
        <a:p>
          <a:pPr rtl="1"/>
          <a:r>
            <a:rPr lang="ar-IQ" smtClean="0"/>
            <a:t>- التوزيع</a:t>
          </a:r>
          <a:endParaRPr lang="ar-SA" dirty="0"/>
        </a:p>
      </dgm:t>
    </dgm:pt>
    <dgm:pt modelId="{CED9F275-FEDB-4256-BB61-AF462FDA8A60}" type="parTrans" cxnId="{9A5BA60E-E2AB-4308-BF48-4E11E8A2F2AD}">
      <dgm:prSet/>
      <dgm:spPr/>
      <dgm:t>
        <a:bodyPr/>
        <a:lstStyle/>
        <a:p>
          <a:pPr rtl="1"/>
          <a:endParaRPr lang="ar-SA"/>
        </a:p>
      </dgm:t>
    </dgm:pt>
    <dgm:pt modelId="{61E6D8C5-8CFC-431E-ADE2-E3C4817595DD}" type="sibTrans" cxnId="{9A5BA60E-E2AB-4308-BF48-4E11E8A2F2AD}">
      <dgm:prSet/>
      <dgm:spPr/>
      <dgm:t>
        <a:bodyPr/>
        <a:lstStyle/>
        <a:p>
          <a:pPr rtl="1"/>
          <a:endParaRPr lang="ar-SA"/>
        </a:p>
      </dgm:t>
    </dgm:pt>
    <dgm:pt modelId="{3D1DA57B-7E0C-4D90-B235-240F36ACF4C5}">
      <dgm:prSet phldrT="[نص]"/>
      <dgm:spPr/>
      <dgm:t>
        <a:bodyPr/>
        <a:lstStyle/>
        <a:p>
          <a:pPr rtl="1"/>
          <a:r>
            <a:rPr lang="ar-IQ" dirty="0" smtClean="0"/>
            <a:t>الموارد غير التسويقية</a:t>
          </a:r>
          <a:endParaRPr lang="ar-SA" dirty="0"/>
        </a:p>
      </dgm:t>
    </dgm:pt>
    <dgm:pt modelId="{3E33D820-7B12-4408-B209-FDA69BE02ED6}" type="parTrans" cxnId="{36D32D4C-8730-47F2-9776-F446964169B3}">
      <dgm:prSet/>
      <dgm:spPr/>
      <dgm:t>
        <a:bodyPr/>
        <a:lstStyle/>
        <a:p>
          <a:pPr rtl="1"/>
          <a:endParaRPr lang="ar-SA"/>
        </a:p>
      </dgm:t>
    </dgm:pt>
    <dgm:pt modelId="{206B21B8-B925-4FD7-8FED-1F4A80D74B8E}" type="sibTrans" cxnId="{36D32D4C-8730-47F2-9776-F446964169B3}">
      <dgm:prSet/>
      <dgm:spPr/>
      <dgm:t>
        <a:bodyPr/>
        <a:lstStyle/>
        <a:p>
          <a:pPr rtl="1"/>
          <a:endParaRPr lang="ar-SA"/>
        </a:p>
      </dgm:t>
    </dgm:pt>
    <dgm:pt modelId="{2C688883-A1A1-49E8-A8E0-BE2BF6554C98}">
      <dgm:prSet phldrT="[نص]"/>
      <dgm:spPr/>
      <dgm:t>
        <a:bodyPr/>
        <a:lstStyle/>
        <a:p>
          <a:pPr rtl="1"/>
          <a:r>
            <a:rPr lang="ar-IQ" dirty="0" smtClean="0"/>
            <a:t>مجموعة الوظائف التي تقوم بها الشركة اضافة الى وظيفة التسويق</a:t>
          </a:r>
          <a:endParaRPr lang="ar-SA" dirty="0"/>
        </a:p>
      </dgm:t>
    </dgm:pt>
    <dgm:pt modelId="{4260BD5D-679C-4CD1-B3A1-81F1DE8550D5}" type="parTrans" cxnId="{DB8AE7B3-3F41-4951-A32F-67C7D1A1B138}">
      <dgm:prSet/>
      <dgm:spPr/>
      <dgm:t>
        <a:bodyPr/>
        <a:lstStyle/>
        <a:p>
          <a:pPr rtl="1"/>
          <a:endParaRPr lang="ar-SA"/>
        </a:p>
      </dgm:t>
    </dgm:pt>
    <dgm:pt modelId="{4CE3923D-6062-414C-9258-CC981AB830E8}" type="sibTrans" cxnId="{DB8AE7B3-3F41-4951-A32F-67C7D1A1B138}">
      <dgm:prSet/>
      <dgm:spPr/>
      <dgm:t>
        <a:bodyPr/>
        <a:lstStyle/>
        <a:p>
          <a:pPr rtl="1"/>
          <a:endParaRPr lang="ar-SA"/>
        </a:p>
      </dgm:t>
    </dgm:pt>
    <dgm:pt modelId="{55091E88-7DFF-4F69-8730-D4F472BE0CE2}" type="pres">
      <dgm:prSet presAssocID="{413A2A78-8325-41F8-83AC-9DC5E27241A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05B25B-3FA8-4E10-AD9C-2F79A2013B8E}" type="pres">
      <dgm:prSet presAssocID="{80C68E58-403E-4ED2-AFFC-45C5F7C79ED0}" presName="posSpace" presStyleCnt="0"/>
      <dgm:spPr/>
    </dgm:pt>
    <dgm:pt modelId="{0249F1E1-7553-43E5-BF5F-E0C1F51016D9}" type="pres">
      <dgm:prSet presAssocID="{80C68E58-403E-4ED2-AFFC-45C5F7C79ED0}" presName="vertFlow" presStyleCnt="0"/>
      <dgm:spPr/>
    </dgm:pt>
    <dgm:pt modelId="{F2845AFB-E6CB-4F83-8E56-748597057F6F}" type="pres">
      <dgm:prSet presAssocID="{80C68E58-403E-4ED2-AFFC-45C5F7C79ED0}" presName="topSpace" presStyleCnt="0"/>
      <dgm:spPr/>
    </dgm:pt>
    <dgm:pt modelId="{3380E3A2-91CE-47A3-9772-265FA8E8B8B9}" type="pres">
      <dgm:prSet presAssocID="{80C68E58-403E-4ED2-AFFC-45C5F7C79ED0}" presName="firstComp" presStyleCnt="0"/>
      <dgm:spPr/>
    </dgm:pt>
    <dgm:pt modelId="{4E5EBF4C-A1BA-48DF-B7E3-089CABB7AEE1}" type="pres">
      <dgm:prSet presAssocID="{80C68E58-403E-4ED2-AFFC-45C5F7C79ED0}" presName="firstChild" presStyleLbl="bgAccFollowNode1" presStyleIdx="0" presStyleCnt="2"/>
      <dgm:spPr/>
      <dgm:t>
        <a:bodyPr/>
        <a:lstStyle/>
        <a:p>
          <a:pPr rtl="1"/>
          <a:endParaRPr lang="ar-SA"/>
        </a:p>
      </dgm:t>
    </dgm:pt>
    <dgm:pt modelId="{8FF21A11-71C8-4483-A654-5AE6F315CBEF}" type="pres">
      <dgm:prSet presAssocID="{80C68E58-403E-4ED2-AFFC-45C5F7C79ED0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DBE7777-1F42-4FD9-8BBA-FFBF38FC0AAB}" type="pres">
      <dgm:prSet presAssocID="{80C68E58-403E-4ED2-AFFC-45C5F7C79ED0}" presName="negSpace" presStyleCnt="0"/>
      <dgm:spPr/>
    </dgm:pt>
    <dgm:pt modelId="{E48A1CB9-D354-479C-AD80-46E3736BFDF6}" type="pres">
      <dgm:prSet presAssocID="{80C68E58-403E-4ED2-AFFC-45C5F7C79ED0}" presName="circle" presStyleLbl="node1" presStyleIdx="0" presStyleCnt="2"/>
      <dgm:spPr/>
      <dgm:t>
        <a:bodyPr/>
        <a:lstStyle/>
        <a:p>
          <a:endParaRPr lang="en-US"/>
        </a:p>
      </dgm:t>
    </dgm:pt>
    <dgm:pt modelId="{646947B1-0A70-4FFF-A258-2E5D93639697}" type="pres">
      <dgm:prSet presAssocID="{2244D4C8-37FD-4C9E-805C-1A65AFAC7638}" presName="transSpace" presStyleCnt="0"/>
      <dgm:spPr/>
    </dgm:pt>
    <dgm:pt modelId="{790452CF-C60F-4E81-BE0E-80B90340EA8B}" type="pres">
      <dgm:prSet presAssocID="{3D1DA57B-7E0C-4D90-B235-240F36ACF4C5}" presName="posSpace" presStyleCnt="0"/>
      <dgm:spPr/>
    </dgm:pt>
    <dgm:pt modelId="{563D51F8-EC6B-4D4A-8842-62427F6B8DE8}" type="pres">
      <dgm:prSet presAssocID="{3D1DA57B-7E0C-4D90-B235-240F36ACF4C5}" presName="vertFlow" presStyleCnt="0"/>
      <dgm:spPr/>
    </dgm:pt>
    <dgm:pt modelId="{290DC8AF-C704-4DFA-9ACF-005C9CC60BB5}" type="pres">
      <dgm:prSet presAssocID="{3D1DA57B-7E0C-4D90-B235-240F36ACF4C5}" presName="topSpace" presStyleCnt="0"/>
      <dgm:spPr/>
    </dgm:pt>
    <dgm:pt modelId="{DC4D01BB-7CC4-4253-98FE-3D2A2E5A9800}" type="pres">
      <dgm:prSet presAssocID="{3D1DA57B-7E0C-4D90-B235-240F36ACF4C5}" presName="firstComp" presStyleCnt="0"/>
      <dgm:spPr/>
    </dgm:pt>
    <dgm:pt modelId="{711AEC6E-DA95-436D-85DC-9A400FABEF79}" type="pres">
      <dgm:prSet presAssocID="{3D1DA57B-7E0C-4D90-B235-240F36ACF4C5}" presName="firstChild" presStyleLbl="bgAccFollowNode1" presStyleIdx="1" presStyleCnt="2"/>
      <dgm:spPr/>
      <dgm:t>
        <a:bodyPr/>
        <a:lstStyle/>
        <a:p>
          <a:pPr rtl="1"/>
          <a:endParaRPr lang="ar-SA"/>
        </a:p>
      </dgm:t>
    </dgm:pt>
    <dgm:pt modelId="{3F72D485-5C56-4E61-94DE-32CF14D2F79A}" type="pres">
      <dgm:prSet presAssocID="{3D1DA57B-7E0C-4D90-B235-240F36ACF4C5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B7EDAA8-D0B0-441D-901E-06DAD47CA78E}" type="pres">
      <dgm:prSet presAssocID="{3D1DA57B-7E0C-4D90-B235-240F36ACF4C5}" presName="negSpace" presStyleCnt="0"/>
      <dgm:spPr/>
    </dgm:pt>
    <dgm:pt modelId="{D7B9C8F9-5D81-47BD-8B57-B239B97FB105}" type="pres">
      <dgm:prSet presAssocID="{3D1DA57B-7E0C-4D90-B235-240F36ACF4C5}" presName="circle" presStyleLbl="node1" presStyleIdx="1" presStyleCnt="2"/>
      <dgm:spPr/>
      <dgm:t>
        <a:bodyPr/>
        <a:lstStyle/>
        <a:p>
          <a:pPr rtl="1"/>
          <a:endParaRPr lang="ar-SA"/>
        </a:p>
      </dgm:t>
    </dgm:pt>
  </dgm:ptLst>
  <dgm:cxnLst>
    <dgm:cxn modelId="{0E63B21D-D214-49C2-B954-1D49E8757BBB}" type="presOf" srcId="{80C68E58-403E-4ED2-AFFC-45C5F7C79ED0}" destId="{E48A1CB9-D354-479C-AD80-46E3736BFDF6}" srcOrd="0" destOrd="0" presId="urn:microsoft.com/office/officeart/2005/8/layout/hList9"/>
    <dgm:cxn modelId="{1B393C43-24EC-4DDF-8555-E939A53EFE35}" type="presOf" srcId="{528C67B5-58A2-4CD4-A373-D13F93F1469F}" destId="{8FF21A11-71C8-4483-A654-5AE6F315CBEF}" srcOrd="1" destOrd="0" presId="urn:microsoft.com/office/officeart/2005/8/layout/hList9"/>
    <dgm:cxn modelId="{9D4BD8BC-F1F8-40CD-A5A2-D5BEE656C107}" type="presOf" srcId="{2C688883-A1A1-49E8-A8E0-BE2BF6554C98}" destId="{711AEC6E-DA95-436D-85DC-9A400FABEF79}" srcOrd="0" destOrd="0" presId="urn:microsoft.com/office/officeart/2005/8/layout/hList9"/>
    <dgm:cxn modelId="{2DBDF817-C783-4094-ABC8-8C409B58DF22}" type="presOf" srcId="{3D1DA57B-7E0C-4D90-B235-240F36ACF4C5}" destId="{D7B9C8F9-5D81-47BD-8B57-B239B97FB105}" srcOrd="0" destOrd="0" presId="urn:microsoft.com/office/officeart/2005/8/layout/hList9"/>
    <dgm:cxn modelId="{36D32D4C-8730-47F2-9776-F446964169B3}" srcId="{413A2A78-8325-41F8-83AC-9DC5E27241A1}" destId="{3D1DA57B-7E0C-4D90-B235-240F36ACF4C5}" srcOrd="1" destOrd="0" parTransId="{3E33D820-7B12-4408-B209-FDA69BE02ED6}" sibTransId="{206B21B8-B925-4FD7-8FED-1F4A80D74B8E}"/>
    <dgm:cxn modelId="{9A5BA60E-E2AB-4308-BF48-4E11E8A2F2AD}" srcId="{80C68E58-403E-4ED2-AFFC-45C5F7C79ED0}" destId="{528C67B5-58A2-4CD4-A373-D13F93F1469F}" srcOrd="0" destOrd="0" parTransId="{CED9F275-FEDB-4256-BB61-AF462FDA8A60}" sibTransId="{61E6D8C5-8CFC-431E-ADE2-E3C4817595DD}"/>
    <dgm:cxn modelId="{DB8AE7B3-3F41-4951-A32F-67C7D1A1B138}" srcId="{3D1DA57B-7E0C-4D90-B235-240F36ACF4C5}" destId="{2C688883-A1A1-49E8-A8E0-BE2BF6554C98}" srcOrd="0" destOrd="0" parTransId="{4260BD5D-679C-4CD1-B3A1-81F1DE8550D5}" sibTransId="{4CE3923D-6062-414C-9258-CC981AB830E8}"/>
    <dgm:cxn modelId="{CC47964F-A78B-4911-B3DE-994A18028315}" type="presOf" srcId="{413A2A78-8325-41F8-83AC-9DC5E27241A1}" destId="{55091E88-7DFF-4F69-8730-D4F472BE0CE2}" srcOrd="0" destOrd="0" presId="urn:microsoft.com/office/officeart/2005/8/layout/hList9"/>
    <dgm:cxn modelId="{333B80C2-8083-45C4-BF79-504079F8B3B8}" type="presOf" srcId="{528C67B5-58A2-4CD4-A373-D13F93F1469F}" destId="{4E5EBF4C-A1BA-48DF-B7E3-089CABB7AEE1}" srcOrd="0" destOrd="0" presId="urn:microsoft.com/office/officeart/2005/8/layout/hList9"/>
    <dgm:cxn modelId="{31999D27-0350-4567-96CA-0DA9C6E51C11}" srcId="{413A2A78-8325-41F8-83AC-9DC5E27241A1}" destId="{80C68E58-403E-4ED2-AFFC-45C5F7C79ED0}" srcOrd="0" destOrd="0" parTransId="{D817472B-D6D7-4C49-8367-23E63526F683}" sibTransId="{2244D4C8-37FD-4C9E-805C-1A65AFAC7638}"/>
    <dgm:cxn modelId="{72FA2CAB-B121-438C-971D-9248DD786F93}" type="presOf" srcId="{2C688883-A1A1-49E8-A8E0-BE2BF6554C98}" destId="{3F72D485-5C56-4E61-94DE-32CF14D2F79A}" srcOrd="1" destOrd="0" presId="urn:microsoft.com/office/officeart/2005/8/layout/hList9"/>
    <dgm:cxn modelId="{FD57C785-BA47-40DD-8937-59B797D353CB}" type="presParOf" srcId="{55091E88-7DFF-4F69-8730-D4F472BE0CE2}" destId="{4E05B25B-3FA8-4E10-AD9C-2F79A2013B8E}" srcOrd="0" destOrd="0" presId="urn:microsoft.com/office/officeart/2005/8/layout/hList9"/>
    <dgm:cxn modelId="{8A6269A9-ED4F-4483-97B3-90A9BEC911CA}" type="presParOf" srcId="{55091E88-7DFF-4F69-8730-D4F472BE0CE2}" destId="{0249F1E1-7553-43E5-BF5F-E0C1F51016D9}" srcOrd="1" destOrd="0" presId="urn:microsoft.com/office/officeart/2005/8/layout/hList9"/>
    <dgm:cxn modelId="{8C4F0830-9D2C-440C-A093-ED9D680571E4}" type="presParOf" srcId="{0249F1E1-7553-43E5-BF5F-E0C1F51016D9}" destId="{F2845AFB-E6CB-4F83-8E56-748597057F6F}" srcOrd="0" destOrd="0" presId="urn:microsoft.com/office/officeart/2005/8/layout/hList9"/>
    <dgm:cxn modelId="{57497DFB-4C64-472A-A8A9-C9634F5B7E7C}" type="presParOf" srcId="{0249F1E1-7553-43E5-BF5F-E0C1F51016D9}" destId="{3380E3A2-91CE-47A3-9772-265FA8E8B8B9}" srcOrd="1" destOrd="0" presId="urn:microsoft.com/office/officeart/2005/8/layout/hList9"/>
    <dgm:cxn modelId="{2FDBBFB2-6BE0-4F6B-8234-B74E88A38C7C}" type="presParOf" srcId="{3380E3A2-91CE-47A3-9772-265FA8E8B8B9}" destId="{4E5EBF4C-A1BA-48DF-B7E3-089CABB7AEE1}" srcOrd="0" destOrd="0" presId="urn:microsoft.com/office/officeart/2005/8/layout/hList9"/>
    <dgm:cxn modelId="{48F3D370-211C-4FBE-BCCA-0EC28A9E0A16}" type="presParOf" srcId="{3380E3A2-91CE-47A3-9772-265FA8E8B8B9}" destId="{8FF21A11-71C8-4483-A654-5AE6F315CBEF}" srcOrd="1" destOrd="0" presId="urn:microsoft.com/office/officeart/2005/8/layout/hList9"/>
    <dgm:cxn modelId="{7C94648D-844C-4786-8D25-AC2521AFEF1A}" type="presParOf" srcId="{55091E88-7DFF-4F69-8730-D4F472BE0CE2}" destId="{BDBE7777-1F42-4FD9-8BBA-FFBF38FC0AAB}" srcOrd="2" destOrd="0" presId="urn:microsoft.com/office/officeart/2005/8/layout/hList9"/>
    <dgm:cxn modelId="{DA1B44E5-43A9-42B3-A1CA-544C1E0AD667}" type="presParOf" srcId="{55091E88-7DFF-4F69-8730-D4F472BE0CE2}" destId="{E48A1CB9-D354-479C-AD80-46E3736BFDF6}" srcOrd="3" destOrd="0" presId="urn:microsoft.com/office/officeart/2005/8/layout/hList9"/>
    <dgm:cxn modelId="{170DE2B8-A8FF-48DE-9BBA-6070AAC0B312}" type="presParOf" srcId="{55091E88-7DFF-4F69-8730-D4F472BE0CE2}" destId="{646947B1-0A70-4FFF-A258-2E5D93639697}" srcOrd="4" destOrd="0" presId="urn:microsoft.com/office/officeart/2005/8/layout/hList9"/>
    <dgm:cxn modelId="{A6892C98-B5E4-4652-A7C2-B108993923EA}" type="presParOf" srcId="{55091E88-7DFF-4F69-8730-D4F472BE0CE2}" destId="{790452CF-C60F-4E81-BE0E-80B90340EA8B}" srcOrd="5" destOrd="0" presId="urn:microsoft.com/office/officeart/2005/8/layout/hList9"/>
    <dgm:cxn modelId="{439541AE-EE8E-40F9-8256-DBA3F2846815}" type="presParOf" srcId="{55091E88-7DFF-4F69-8730-D4F472BE0CE2}" destId="{563D51F8-EC6B-4D4A-8842-62427F6B8DE8}" srcOrd="6" destOrd="0" presId="urn:microsoft.com/office/officeart/2005/8/layout/hList9"/>
    <dgm:cxn modelId="{345D7AB8-6570-40F4-BDF7-EDB5B3A83C57}" type="presParOf" srcId="{563D51F8-EC6B-4D4A-8842-62427F6B8DE8}" destId="{290DC8AF-C704-4DFA-9ACF-005C9CC60BB5}" srcOrd="0" destOrd="0" presId="urn:microsoft.com/office/officeart/2005/8/layout/hList9"/>
    <dgm:cxn modelId="{9F7FAEF7-3161-4B22-809B-E21D4A01BDE5}" type="presParOf" srcId="{563D51F8-EC6B-4D4A-8842-62427F6B8DE8}" destId="{DC4D01BB-7CC4-4253-98FE-3D2A2E5A9800}" srcOrd="1" destOrd="0" presId="urn:microsoft.com/office/officeart/2005/8/layout/hList9"/>
    <dgm:cxn modelId="{E6E970C1-6D74-4C6A-A6E6-6FB20DCAEB5E}" type="presParOf" srcId="{DC4D01BB-7CC4-4253-98FE-3D2A2E5A9800}" destId="{711AEC6E-DA95-436D-85DC-9A400FABEF79}" srcOrd="0" destOrd="0" presId="urn:microsoft.com/office/officeart/2005/8/layout/hList9"/>
    <dgm:cxn modelId="{C2675846-CD74-4B5C-8126-5F265ED62B8C}" type="presParOf" srcId="{DC4D01BB-7CC4-4253-98FE-3D2A2E5A9800}" destId="{3F72D485-5C56-4E61-94DE-32CF14D2F79A}" srcOrd="1" destOrd="0" presId="urn:microsoft.com/office/officeart/2005/8/layout/hList9"/>
    <dgm:cxn modelId="{B417B7F9-7B34-4366-8C9B-4F3CCBDD8F0B}" type="presParOf" srcId="{55091E88-7DFF-4F69-8730-D4F472BE0CE2}" destId="{2B7EDAA8-D0B0-441D-901E-06DAD47CA78E}" srcOrd="7" destOrd="0" presId="urn:microsoft.com/office/officeart/2005/8/layout/hList9"/>
    <dgm:cxn modelId="{12EA5255-C1FA-45A4-8EF9-B7D139D8F05A}" type="presParOf" srcId="{55091E88-7DFF-4F69-8730-D4F472BE0CE2}" destId="{D7B9C8F9-5D81-47BD-8B57-B239B97FB10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ED66C1-F263-475D-B8F4-F067E0541E6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96BC44B-DA43-44F9-8E8C-3E1733637609}">
      <dgm:prSet phldrT="[نص]"/>
      <dgm:spPr/>
      <dgm:t>
        <a:bodyPr/>
        <a:lstStyle/>
        <a:p>
          <a:pPr rtl="1"/>
          <a:r>
            <a:rPr lang="ar-IQ" dirty="0" smtClean="0"/>
            <a:t>عوامل اجتماعية وثقافية</a:t>
          </a:r>
          <a:endParaRPr lang="ar-SA" dirty="0"/>
        </a:p>
      </dgm:t>
    </dgm:pt>
    <dgm:pt modelId="{0966EA4D-9B98-4249-A0F3-FD3DC2651519}" type="parTrans" cxnId="{B4D3C6EA-977D-4856-BACA-5416ED152127}">
      <dgm:prSet/>
      <dgm:spPr/>
      <dgm:t>
        <a:bodyPr/>
        <a:lstStyle/>
        <a:p>
          <a:pPr rtl="1"/>
          <a:endParaRPr lang="ar-SA"/>
        </a:p>
      </dgm:t>
    </dgm:pt>
    <dgm:pt modelId="{36EA9985-0887-4CEB-A09E-D706BD0A8359}" type="sibTrans" cxnId="{B4D3C6EA-977D-4856-BACA-5416ED152127}">
      <dgm:prSet/>
      <dgm:spPr/>
      <dgm:t>
        <a:bodyPr/>
        <a:lstStyle/>
        <a:p>
          <a:pPr rtl="1"/>
          <a:endParaRPr lang="ar-SA"/>
        </a:p>
      </dgm:t>
    </dgm:pt>
    <dgm:pt modelId="{5C6F1D15-3370-46BC-9767-0E0712164B77}">
      <dgm:prSet phldrT="[نص]"/>
      <dgm:spPr/>
      <dgm:t>
        <a:bodyPr/>
        <a:lstStyle/>
        <a:p>
          <a:pPr rtl="1"/>
          <a:r>
            <a:rPr lang="ar-IQ" dirty="0" smtClean="0"/>
            <a:t>عوامل ديموغرافية</a:t>
          </a:r>
          <a:endParaRPr lang="ar-SA" dirty="0"/>
        </a:p>
      </dgm:t>
    </dgm:pt>
    <dgm:pt modelId="{05612698-A87C-4C27-8985-07D7B221D9CE}" type="parTrans" cxnId="{D3065151-C2EA-4590-8D76-FF615CB10BAF}">
      <dgm:prSet/>
      <dgm:spPr/>
      <dgm:t>
        <a:bodyPr/>
        <a:lstStyle/>
        <a:p>
          <a:pPr rtl="1"/>
          <a:endParaRPr lang="ar-SA"/>
        </a:p>
      </dgm:t>
    </dgm:pt>
    <dgm:pt modelId="{F6F6C9F3-D84B-4FCB-9466-53823BC3DC56}" type="sibTrans" cxnId="{D3065151-C2EA-4590-8D76-FF615CB10BAF}">
      <dgm:prSet/>
      <dgm:spPr/>
      <dgm:t>
        <a:bodyPr/>
        <a:lstStyle/>
        <a:p>
          <a:pPr rtl="1"/>
          <a:endParaRPr lang="ar-SA"/>
        </a:p>
      </dgm:t>
    </dgm:pt>
    <dgm:pt modelId="{FAC56FEA-9F28-41E9-A6A7-92441FBE75DF}">
      <dgm:prSet phldrT="[نص]"/>
      <dgm:spPr/>
      <dgm:t>
        <a:bodyPr/>
        <a:lstStyle/>
        <a:p>
          <a:pPr rtl="1"/>
          <a:r>
            <a:rPr lang="ar-IQ" dirty="0" smtClean="0"/>
            <a:t>عوامل اقتصادية</a:t>
          </a:r>
          <a:endParaRPr lang="ar-SA" dirty="0"/>
        </a:p>
      </dgm:t>
    </dgm:pt>
    <dgm:pt modelId="{8515C617-7D38-4C42-940A-C336E79BDA33}" type="parTrans" cxnId="{5B02C23C-B7BF-4DF4-9AC2-9DDAE8C780DE}">
      <dgm:prSet/>
      <dgm:spPr/>
      <dgm:t>
        <a:bodyPr/>
        <a:lstStyle/>
        <a:p>
          <a:pPr rtl="1"/>
          <a:endParaRPr lang="ar-SA"/>
        </a:p>
      </dgm:t>
    </dgm:pt>
    <dgm:pt modelId="{2F5CAEF0-9346-4603-9713-5970B74A5011}" type="sibTrans" cxnId="{5B02C23C-B7BF-4DF4-9AC2-9DDAE8C780DE}">
      <dgm:prSet/>
      <dgm:spPr/>
      <dgm:t>
        <a:bodyPr/>
        <a:lstStyle/>
        <a:p>
          <a:pPr rtl="1"/>
          <a:endParaRPr lang="ar-SA"/>
        </a:p>
      </dgm:t>
    </dgm:pt>
    <dgm:pt modelId="{65F22693-7DC0-46B9-AC49-5F6F0565F3B2}">
      <dgm:prSet phldrT="[نص]"/>
      <dgm:spPr/>
      <dgm:t>
        <a:bodyPr/>
        <a:lstStyle/>
        <a:p>
          <a:pPr rtl="1"/>
          <a:r>
            <a:rPr lang="ar-IQ" dirty="0" smtClean="0"/>
            <a:t>عوامل سياسية وقانونية</a:t>
          </a:r>
          <a:endParaRPr lang="ar-SA" dirty="0"/>
        </a:p>
      </dgm:t>
    </dgm:pt>
    <dgm:pt modelId="{5C504C87-912E-4E6A-812A-8AC114837B52}" type="parTrans" cxnId="{E4B7BB1E-61B0-459D-8395-3A2043970307}">
      <dgm:prSet/>
      <dgm:spPr/>
      <dgm:t>
        <a:bodyPr/>
        <a:lstStyle/>
        <a:p>
          <a:pPr rtl="1"/>
          <a:endParaRPr lang="ar-SA"/>
        </a:p>
      </dgm:t>
    </dgm:pt>
    <dgm:pt modelId="{FEFE4AEF-45B3-4500-8728-DCCCFDBF3278}" type="sibTrans" cxnId="{E4B7BB1E-61B0-459D-8395-3A2043970307}">
      <dgm:prSet/>
      <dgm:spPr/>
      <dgm:t>
        <a:bodyPr/>
        <a:lstStyle/>
        <a:p>
          <a:pPr rtl="1"/>
          <a:endParaRPr lang="ar-SA"/>
        </a:p>
      </dgm:t>
    </dgm:pt>
    <dgm:pt modelId="{4738B856-F1CD-47B9-9424-118883CDC6D6}">
      <dgm:prSet phldrT="[نص]"/>
      <dgm:spPr/>
      <dgm:t>
        <a:bodyPr/>
        <a:lstStyle/>
        <a:p>
          <a:pPr rtl="1"/>
          <a:r>
            <a:rPr lang="ar-IQ" dirty="0" smtClean="0"/>
            <a:t>عوامل البيئة الطبيعية</a:t>
          </a:r>
          <a:endParaRPr lang="ar-SA" dirty="0"/>
        </a:p>
      </dgm:t>
    </dgm:pt>
    <dgm:pt modelId="{9A5D9839-F9FF-41E5-B5A7-F8F3F0B290B8}" type="parTrans" cxnId="{92873207-FEEB-41B8-9AAA-1E9620EC7865}">
      <dgm:prSet/>
      <dgm:spPr/>
      <dgm:t>
        <a:bodyPr/>
        <a:lstStyle/>
        <a:p>
          <a:pPr rtl="1"/>
          <a:endParaRPr lang="ar-SA"/>
        </a:p>
      </dgm:t>
    </dgm:pt>
    <dgm:pt modelId="{DF53FAEB-FD1A-4E3D-82AA-1475C3D3BFC4}" type="sibTrans" cxnId="{92873207-FEEB-41B8-9AAA-1E9620EC7865}">
      <dgm:prSet/>
      <dgm:spPr/>
      <dgm:t>
        <a:bodyPr/>
        <a:lstStyle/>
        <a:p>
          <a:pPr rtl="1"/>
          <a:endParaRPr lang="ar-SA"/>
        </a:p>
      </dgm:t>
    </dgm:pt>
    <dgm:pt modelId="{CF5D8BD7-F387-4C1F-A94F-1DB5EDDF033F}" type="pres">
      <dgm:prSet presAssocID="{0DED66C1-F263-475D-B8F4-F067E0541E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DD9A91-9926-4E13-BB34-9EDB33E5CDDD}" type="pres">
      <dgm:prSet presAssocID="{A96BC44B-DA43-44F9-8E8C-3E173363760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B8227-20B5-4A88-B92E-818BA3830325}" type="pres">
      <dgm:prSet presAssocID="{36EA9985-0887-4CEB-A09E-D706BD0A8359}" presName="sibTrans" presStyleCnt="0"/>
      <dgm:spPr/>
    </dgm:pt>
    <dgm:pt modelId="{086E0529-4A6B-400E-9388-7F4B8C9B45E0}" type="pres">
      <dgm:prSet presAssocID="{5C6F1D15-3370-46BC-9767-0E0712164B7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5C4EB-319E-4C53-A266-F25BC832EEDB}" type="pres">
      <dgm:prSet presAssocID="{F6F6C9F3-D84B-4FCB-9466-53823BC3DC56}" presName="sibTrans" presStyleCnt="0"/>
      <dgm:spPr/>
    </dgm:pt>
    <dgm:pt modelId="{9FF9C65D-BA5C-4769-B82D-77C74F6E5ABA}" type="pres">
      <dgm:prSet presAssocID="{FAC56FEA-9F28-41E9-A6A7-92441FBE75D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D70B184-0B4B-481F-ACE5-1F338FE3F9B1}" type="pres">
      <dgm:prSet presAssocID="{2F5CAEF0-9346-4603-9713-5970B74A5011}" presName="sibTrans" presStyleCnt="0"/>
      <dgm:spPr/>
    </dgm:pt>
    <dgm:pt modelId="{90A30C97-030E-4FE8-9C00-0A13E3A330AE}" type="pres">
      <dgm:prSet presAssocID="{65F22693-7DC0-46B9-AC49-5F6F0565F3B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B79D1-5E39-49B2-87C1-4C016647DD15}" type="pres">
      <dgm:prSet presAssocID="{FEFE4AEF-45B3-4500-8728-DCCCFDBF3278}" presName="sibTrans" presStyleCnt="0"/>
      <dgm:spPr/>
    </dgm:pt>
    <dgm:pt modelId="{99A6B132-BC0D-463E-A28D-560582818297}" type="pres">
      <dgm:prSet presAssocID="{4738B856-F1CD-47B9-9424-118883CDC6D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0ED2472-C256-4A17-BDEE-A997FAA87958}" type="presOf" srcId="{65F22693-7DC0-46B9-AC49-5F6F0565F3B2}" destId="{90A30C97-030E-4FE8-9C00-0A13E3A330AE}" srcOrd="0" destOrd="0" presId="urn:microsoft.com/office/officeart/2005/8/layout/default"/>
    <dgm:cxn modelId="{92873207-FEEB-41B8-9AAA-1E9620EC7865}" srcId="{0DED66C1-F263-475D-B8F4-F067E0541E69}" destId="{4738B856-F1CD-47B9-9424-118883CDC6D6}" srcOrd="4" destOrd="0" parTransId="{9A5D9839-F9FF-41E5-B5A7-F8F3F0B290B8}" sibTransId="{DF53FAEB-FD1A-4E3D-82AA-1475C3D3BFC4}"/>
    <dgm:cxn modelId="{897D341B-E5B1-44EA-B335-4ACF9A41E8E4}" type="presOf" srcId="{A96BC44B-DA43-44F9-8E8C-3E1733637609}" destId="{A5DD9A91-9926-4E13-BB34-9EDB33E5CDDD}" srcOrd="0" destOrd="0" presId="urn:microsoft.com/office/officeart/2005/8/layout/default"/>
    <dgm:cxn modelId="{A37BF7F6-EF12-4803-AFAE-203729CECEE3}" type="presOf" srcId="{5C6F1D15-3370-46BC-9767-0E0712164B77}" destId="{086E0529-4A6B-400E-9388-7F4B8C9B45E0}" srcOrd="0" destOrd="0" presId="urn:microsoft.com/office/officeart/2005/8/layout/default"/>
    <dgm:cxn modelId="{B4D3C6EA-977D-4856-BACA-5416ED152127}" srcId="{0DED66C1-F263-475D-B8F4-F067E0541E69}" destId="{A96BC44B-DA43-44F9-8E8C-3E1733637609}" srcOrd="0" destOrd="0" parTransId="{0966EA4D-9B98-4249-A0F3-FD3DC2651519}" sibTransId="{36EA9985-0887-4CEB-A09E-D706BD0A8359}"/>
    <dgm:cxn modelId="{D3065151-C2EA-4590-8D76-FF615CB10BAF}" srcId="{0DED66C1-F263-475D-B8F4-F067E0541E69}" destId="{5C6F1D15-3370-46BC-9767-0E0712164B77}" srcOrd="1" destOrd="0" parTransId="{05612698-A87C-4C27-8985-07D7B221D9CE}" sibTransId="{F6F6C9F3-D84B-4FCB-9466-53823BC3DC56}"/>
    <dgm:cxn modelId="{E8C212BD-DB38-4F87-8D38-1D282EF04219}" type="presOf" srcId="{FAC56FEA-9F28-41E9-A6A7-92441FBE75DF}" destId="{9FF9C65D-BA5C-4769-B82D-77C74F6E5ABA}" srcOrd="0" destOrd="0" presId="urn:microsoft.com/office/officeart/2005/8/layout/default"/>
    <dgm:cxn modelId="{8F82A115-6C48-49E8-83A7-1E0A6E8FCAAF}" type="presOf" srcId="{0DED66C1-F263-475D-B8F4-F067E0541E69}" destId="{CF5D8BD7-F387-4C1F-A94F-1DB5EDDF033F}" srcOrd="0" destOrd="0" presId="urn:microsoft.com/office/officeart/2005/8/layout/default"/>
    <dgm:cxn modelId="{E4B7BB1E-61B0-459D-8395-3A2043970307}" srcId="{0DED66C1-F263-475D-B8F4-F067E0541E69}" destId="{65F22693-7DC0-46B9-AC49-5F6F0565F3B2}" srcOrd="3" destOrd="0" parTransId="{5C504C87-912E-4E6A-812A-8AC114837B52}" sibTransId="{FEFE4AEF-45B3-4500-8728-DCCCFDBF3278}"/>
    <dgm:cxn modelId="{5B02C23C-B7BF-4DF4-9AC2-9DDAE8C780DE}" srcId="{0DED66C1-F263-475D-B8F4-F067E0541E69}" destId="{FAC56FEA-9F28-41E9-A6A7-92441FBE75DF}" srcOrd="2" destOrd="0" parTransId="{8515C617-7D38-4C42-940A-C336E79BDA33}" sibTransId="{2F5CAEF0-9346-4603-9713-5970B74A5011}"/>
    <dgm:cxn modelId="{217794CC-D563-4AAB-8F27-290548599387}" type="presOf" srcId="{4738B856-F1CD-47B9-9424-118883CDC6D6}" destId="{99A6B132-BC0D-463E-A28D-560582818297}" srcOrd="0" destOrd="0" presId="urn:microsoft.com/office/officeart/2005/8/layout/default"/>
    <dgm:cxn modelId="{331A5946-4465-455F-96F5-1AE95BB68B72}" type="presParOf" srcId="{CF5D8BD7-F387-4C1F-A94F-1DB5EDDF033F}" destId="{A5DD9A91-9926-4E13-BB34-9EDB33E5CDDD}" srcOrd="0" destOrd="0" presId="urn:microsoft.com/office/officeart/2005/8/layout/default"/>
    <dgm:cxn modelId="{9CCD0D9B-5760-436F-A286-3CE04F3A4ECE}" type="presParOf" srcId="{CF5D8BD7-F387-4C1F-A94F-1DB5EDDF033F}" destId="{DBEB8227-20B5-4A88-B92E-818BA3830325}" srcOrd="1" destOrd="0" presId="urn:microsoft.com/office/officeart/2005/8/layout/default"/>
    <dgm:cxn modelId="{D4BEE477-E890-45F0-9A10-A1AFB4370705}" type="presParOf" srcId="{CF5D8BD7-F387-4C1F-A94F-1DB5EDDF033F}" destId="{086E0529-4A6B-400E-9388-7F4B8C9B45E0}" srcOrd="2" destOrd="0" presId="urn:microsoft.com/office/officeart/2005/8/layout/default"/>
    <dgm:cxn modelId="{67A83BBC-7F8C-4F00-834D-19D0D4977E8A}" type="presParOf" srcId="{CF5D8BD7-F387-4C1F-A94F-1DB5EDDF033F}" destId="{C675C4EB-319E-4C53-A266-F25BC832EEDB}" srcOrd="3" destOrd="0" presId="urn:microsoft.com/office/officeart/2005/8/layout/default"/>
    <dgm:cxn modelId="{70E1BE1D-DB68-4CCD-AB47-123309FBD056}" type="presParOf" srcId="{CF5D8BD7-F387-4C1F-A94F-1DB5EDDF033F}" destId="{9FF9C65D-BA5C-4769-B82D-77C74F6E5ABA}" srcOrd="4" destOrd="0" presId="urn:microsoft.com/office/officeart/2005/8/layout/default"/>
    <dgm:cxn modelId="{7444F805-149F-48F3-B578-7DF698584543}" type="presParOf" srcId="{CF5D8BD7-F387-4C1F-A94F-1DB5EDDF033F}" destId="{AD70B184-0B4B-481F-ACE5-1F338FE3F9B1}" srcOrd="5" destOrd="0" presId="urn:microsoft.com/office/officeart/2005/8/layout/default"/>
    <dgm:cxn modelId="{02D15184-7F49-4C93-8476-0A4A4D830AB1}" type="presParOf" srcId="{CF5D8BD7-F387-4C1F-A94F-1DB5EDDF033F}" destId="{90A30C97-030E-4FE8-9C00-0A13E3A330AE}" srcOrd="6" destOrd="0" presId="urn:microsoft.com/office/officeart/2005/8/layout/default"/>
    <dgm:cxn modelId="{63847C8E-C4DE-44F2-8840-BA5E5B527869}" type="presParOf" srcId="{CF5D8BD7-F387-4C1F-A94F-1DB5EDDF033F}" destId="{642B79D1-5E39-49B2-87C1-4C016647DD15}" srcOrd="7" destOrd="0" presId="urn:microsoft.com/office/officeart/2005/8/layout/default"/>
    <dgm:cxn modelId="{55FD51A0-F5E6-40A9-88AF-DE567CFB78C5}" type="presParOf" srcId="{CF5D8BD7-F387-4C1F-A94F-1DB5EDDF033F}" destId="{99A6B132-BC0D-463E-A28D-56058281829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4ADD1-8AC4-4D55-9A6D-9C7580C0D5C3}">
      <dsp:nvSpPr>
        <dsp:cNvPr id="0" name=""/>
        <dsp:cNvSpPr/>
      </dsp:nvSpPr>
      <dsp:spPr>
        <a:xfrm>
          <a:off x="0" y="25221"/>
          <a:ext cx="8229600" cy="131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600" kern="1200" dirty="0" smtClean="0"/>
            <a:t>1- البيئة العامة</a:t>
          </a:r>
          <a:endParaRPr lang="ar-SA" sz="5600" kern="1200" dirty="0"/>
        </a:p>
      </dsp:txBody>
      <dsp:txXfrm>
        <a:off x="63968" y="89189"/>
        <a:ext cx="8101664" cy="1182464"/>
      </dsp:txXfrm>
    </dsp:sp>
    <dsp:sp modelId="{4F0A479A-EA7D-4C87-89A7-D1967CDEE546}">
      <dsp:nvSpPr>
        <dsp:cNvPr id="0" name=""/>
        <dsp:cNvSpPr/>
      </dsp:nvSpPr>
      <dsp:spPr>
        <a:xfrm>
          <a:off x="0" y="1335621"/>
          <a:ext cx="8229600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71120" rIns="398272" bIns="71120" numCol="1" spcCol="1270" anchor="t" anchorCtr="0">
          <a:noAutofit/>
        </a:bodyPr>
        <a:lstStyle/>
        <a:p>
          <a:pPr marL="285750" lvl="1" indent="-285750" algn="r" defTabSz="1955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ar-SA" sz="4400" kern="1200" dirty="0"/>
        </a:p>
      </dsp:txBody>
      <dsp:txXfrm>
        <a:off x="0" y="1335621"/>
        <a:ext cx="8229600" cy="927360"/>
      </dsp:txXfrm>
    </dsp:sp>
    <dsp:sp modelId="{1955D5E8-60CB-4B5C-ABED-6DD981DB78F0}">
      <dsp:nvSpPr>
        <dsp:cNvPr id="0" name=""/>
        <dsp:cNvSpPr/>
      </dsp:nvSpPr>
      <dsp:spPr>
        <a:xfrm>
          <a:off x="0" y="2262981"/>
          <a:ext cx="8229600" cy="131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600" kern="1200" dirty="0" smtClean="0"/>
            <a:t>2- البيئة الخاصة</a:t>
          </a:r>
          <a:endParaRPr lang="ar-SA" sz="5600" kern="1200" dirty="0"/>
        </a:p>
      </dsp:txBody>
      <dsp:txXfrm>
        <a:off x="63968" y="2326949"/>
        <a:ext cx="8101664" cy="1182464"/>
      </dsp:txXfrm>
    </dsp:sp>
    <dsp:sp modelId="{5F426708-05D7-4570-BE1A-3471868A905E}">
      <dsp:nvSpPr>
        <dsp:cNvPr id="0" name=""/>
        <dsp:cNvSpPr/>
      </dsp:nvSpPr>
      <dsp:spPr>
        <a:xfrm>
          <a:off x="0" y="3573381"/>
          <a:ext cx="8229600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71120" rIns="398272" bIns="71120" numCol="1" spcCol="1270" anchor="t" anchorCtr="0">
          <a:noAutofit/>
        </a:bodyPr>
        <a:lstStyle/>
        <a:p>
          <a:pPr marL="285750" lvl="1" indent="-285750" algn="r" defTabSz="1955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ar-SA" sz="4400" kern="1200" dirty="0"/>
        </a:p>
      </dsp:txBody>
      <dsp:txXfrm>
        <a:off x="0" y="3573381"/>
        <a:ext cx="8229600" cy="927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EBF4C-A1BA-48DF-B7E3-089CABB7AEE1}">
      <dsp:nvSpPr>
        <dsp:cNvPr id="0" name=""/>
        <dsp:cNvSpPr/>
      </dsp:nvSpPr>
      <dsp:spPr>
        <a:xfrm>
          <a:off x="1372671" y="1748403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- المنتوج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- السعر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- الترويج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smtClean="0"/>
            <a:t>- التوزيع</a:t>
          </a:r>
          <a:endParaRPr lang="ar-SA" sz="2000" kern="1200" dirty="0"/>
        </a:p>
      </dsp:txBody>
      <dsp:txXfrm>
        <a:off x="1783990" y="1748403"/>
        <a:ext cx="2159426" cy="1714687"/>
      </dsp:txXfrm>
    </dsp:sp>
    <dsp:sp modelId="{E48A1CB9-D354-479C-AD80-46E3736BFDF6}">
      <dsp:nvSpPr>
        <dsp:cNvPr id="0" name=""/>
        <dsp:cNvSpPr/>
      </dsp:nvSpPr>
      <dsp:spPr>
        <a:xfrm>
          <a:off x="1607" y="1062871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المزيج التسويقي</a:t>
          </a:r>
          <a:endParaRPr lang="ar-SA" sz="3000" kern="1200" dirty="0"/>
        </a:p>
      </dsp:txBody>
      <dsp:txXfrm>
        <a:off x="252592" y="1313856"/>
        <a:ext cx="1211860" cy="1211860"/>
      </dsp:txXfrm>
    </dsp:sp>
    <dsp:sp modelId="{711AEC6E-DA95-436D-85DC-9A400FABEF79}">
      <dsp:nvSpPr>
        <dsp:cNvPr id="0" name=""/>
        <dsp:cNvSpPr/>
      </dsp:nvSpPr>
      <dsp:spPr>
        <a:xfrm>
          <a:off x="5657247" y="1748403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مجموعة الوظائف التي تقوم بها الشركة اضافة الى وظيفة التسويق</a:t>
          </a:r>
          <a:endParaRPr lang="ar-SA" sz="2000" kern="1200" dirty="0"/>
        </a:p>
      </dsp:txBody>
      <dsp:txXfrm>
        <a:off x="6068566" y="1748403"/>
        <a:ext cx="2159426" cy="1714687"/>
      </dsp:txXfrm>
    </dsp:sp>
    <dsp:sp modelId="{D7B9C8F9-5D81-47BD-8B57-B239B97FB105}">
      <dsp:nvSpPr>
        <dsp:cNvPr id="0" name=""/>
        <dsp:cNvSpPr/>
      </dsp:nvSpPr>
      <dsp:spPr>
        <a:xfrm>
          <a:off x="4286183" y="1062871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الموارد غير التسويقية</a:t>
          </a:r>
          <a:endParaRPr lang="ar-SA" sz="3000" kern="1200" dirty="0"/>
        </a:p>
      </dsp:txBody>
      <dsp:txXfrm>
        <a:off x="4537168" y="1313856"/>
        <a:ext cx="1211860" cy="12118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D9A91-9926-4E13-BB34-9EDB33E5CDDD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عوامل اجتماعية وثقافية</a:t>
          </a:r>
          <a:endParaRPr lang="ar-SA" sz="3500" kern="1200" dirty="0"/>
        </a:p>
      </dsp:txBody>
      <dsp:txXfrm>
        <a:off x="0" y="591343"/>
        <a:ext cx="2571749" cy="1543050"/>
      </dsp:txXfrm>
    </dsp:sp>
    <dsp:sp modelId="{086E0529-4A6B-400E-9388-7F4B8C9B45E0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عوامل ديموغرافية</a:t>
          </a:r>
          <a:endParaRPr lang="ar-SA" sz="3500" kern="1200" dirty="0"/>
        </a:p>
      </dsp:txBody>
      <dsp:txXfrm>
        <a:off x="2828925" y="591343"/>
        <a:ext cx="2571749" cy="1543050"/>
      </dsp:txXfrm>
    </dsp:sp>
    <dsp:sp modelId="{9FF9C65D-BA5C-4769-B82D-77C74F6E5ABA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عوامل اقتصادية</a:t>
          </a:r>
          <a:endParaRPr lang="ar-SA" sz="3500" kern="1200" dirty="0"/>
        </a:p>
      </dsp:txBody>
      <dsp:txXfrm>
        <a:off x="5657849" y="591343"/>
        <a:ext cx="2571749" cy="1543050"/>
      </dsp:txXfrm>
    </dsp:sp>
    <dsp:sp modelId="{90A30C97-030E-4FE8-9C00-0A13E3A330AE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عوامل سياسية وقانونية</a:t>
          </a:r>
          <a:endParaRPr lang="ar-SA" sz="3500" kern="1200" dirty="0"/>
        </a:p>
      </dsp:txBody>
      <dsp:txXfrm>
        <a:off x="1414462" y="2391569"/>
        <a:ext cx="2571749" cy="1543050"/>
      </dsp:txXfrm>
    </dsp:sp>
    <dsp:sp modelId="{99A6B132-BC0D-463E-A28D-560582818297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عوامل البيئة الطبيعية</a:t>
          </a:r>
          <a:endParaRPr lang="ar-SA" sz="3500" kern="1200" dirty="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43AF-4D44-4F0A-A12D-0667FB681BAB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6CC3-FDC1-413A-A53E-40BD2EC73B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298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43AF-4D44-4F0A-A12D-0667FB681BAB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6CC3-FDC1-413A-A53E-40BD2EC73B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905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43AF-4D44-4F0A-A12D-0667FB681BAB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6CC3-FDC1-413A-A53E-40BD2EC73B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725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43AF-4D44-4F0A-A12D-0667FB681BAB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6CC3-FDC1-413A-A53E-40BD2EC73B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871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43AF-4D44-4F0A-A12D-0667FB681BAB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6CC3-FDC1-413A-A53E-40BD2EC73B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585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43AF-4D44-4F0A-A12D-0667FB681BAB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6CC3-FDC1-413A-A53E-40BD2EC73B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457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43AF-4D44-4F0A-A12D-0667FB681BAB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6CC3-FDC1-413A-A53E-40BD2EC73B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599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43AF-4D44-4F0A-A12D-0667FB681BAB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6CC3-FDC1-413A-A53E-40BD2EC73B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330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43AF-4D44-4F0A-A12D-0667FB681BAB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6CC3-FDC1-413A-A53E-40BD2EC73B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660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43AF-4D44-4F0A-A12D-0667FB681BAB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6CC3-FDC1-413A-A53E-40BD2EC73B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374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43AF-4D44-4F0A-A12D-0667FB681BAB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6CC3-FDC1-413A-A53E-40BD2EC73B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336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543AF-4D44-4F0A-A12D-0667FB681BAB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16CC3-FDC1-413A-A53E-40BD2EC73B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35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ln>
            <a:solidFill>
              <a:srgbClr val="009999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البيئة التسويقية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4703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اولا: البيئة الخارجية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2483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780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ثانيا: البيئة الداخلية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6190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108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البيئة العامة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1731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827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البيئة الخاصة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عمل المنظمة بشكل مشترك مع بقية المنظمات الاخرى في ذات المجال في العمل (الصناعة) والتي تتشابه في ذات المنتجات والخدمات التي تقدمها، واساليب الانتاج المعتمدة فيها، والزبائن الذين يتعاملون معها.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534120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نسق Office</vt:lpstr>
      <vt:lpstr>البيئة التسويقية</vt:lpstr>
      <vt:lpstr>اولا: البيئة الخارجية</vt:lpstr>
      <vt:lpstr>ثانيا: البيئة الداخلية</vt:lpstr>
      <vt:lpstr>البيئة العامة</vt:lpstr>
      <vt:lpstr>البيئة الخاصة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البيئة التسويقية</dc:title>
  <dc:creator>alazzawi</dc:creator>
  <cp:lastModifiedBy>dr.Sarmad Shammary</cp:lastModifiedBy>
  <cp:revision>7</cp:revision>
  <dcterms:created xsi:type="dcterms:W3CDTF">2019-01-27T16:23:21Z</dcterms:created>
  <dcterms:modified xsi:type="dcterms:W3CDTF">2019-01-27T16:43:43Z</dcterms:modified>
</cp:coreProperties>
</file>