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3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2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5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9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8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6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3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1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8066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7702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10</dc:creator>
  <cp:lastModifiedBy>win 10</cp:lastModifiedBy>
  <cp:revision>1</cp:revision>
  <dcterms:created xsi:type="dcterms:W3CDTF">2019-01-28T03:00:20Z</dcterms:created>
  <dcterms:modified xsi:type="dcterms:W3CDTF">2019-01-28T03:00:27Z</dcterms:modified>
</cp:coreProperties>
</file>