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37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74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354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14</cp:revision>
  <dcterms:created xsi:type="dcterms:W3CDTF">2019-01-28T03:00:20Z</dcterms:created>
  <dcterms:modified xsi:type="dcterms:W3CDTF">2019-01-28T03:06:44Z</dcterms:modified>
</cp:coreProperties>
</file>