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8527E-D4A1-4AD9-A00B-F60A4FFC54EB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86050-F77B-445B-BCBF-0C9239DB23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4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9472F-F310-42BA-A6CE-49F9FBE8B9E7}" type="slidenum">
              <a:rPr lang="ar-IQ" smtClean="0"/>
              <a:t>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93919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6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3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2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856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9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9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8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6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33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4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7A6DF-633A-43ED-8218-D593CEB85E8F}" type="datetimeFigureOut">
              <a:rPr lang="en-US" smtClean="0"/>
              <a:t>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70C29-5197-496D-AC87-EE819C9B8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1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ar-IQ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" y="0"/>
            <a:ext cx="123052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08267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56754" y="1"/>
            <a:ext cx="1234875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06949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Widescreen</PresentationFormat>
  <Paragraphs>53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                                                               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10</dc:creator>
  <cp:lastModifiedBy>win 10</cp:lastModifiedBy>
  <cp:revision>22</cp:revision>
  <dcterms:created xsi:type="dcterms:W3CDTF">2019-01-28T03:00:20Z</dcterms:created>
  <dcterms:modified xsi:type="dcterms:W3CDTF">2019-01-28T03:12:17Z</dcterms:modified>
</cp:coreProperties>
</file>