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24/06/1440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24/06/1440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a:t>
            </a:r>
            <a:r>
              <a:rPr lang="ar-IQ" smtClean="0"/>
              <a:t>تفضيل معيار مدة </a:t>
            </a:r>
            <a:r>
              <a:rPr lang="ar-IQ" dirty="0" smtClean="0"/>
              <a:t>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just"/>
            <a:r>
              <a:rPr lang="ar-IQ" sz="1800" b="1" dirty="0" smtClean="0"/>
              <a:t>دراسة الجدوى البيئية : 	</a:t>
            </a:r>
            <a:endParaRPr lang="ar-IQ" sz="1800" b="1" dirty="0"/>
          </a:p>
        </p:txBody>
      </p:sp>
      <p:sp>
        <p:nvSpPr>
          <p:cNvPr id="3" name="Content Placeholder 2"/>
          <p:cNvSpPr>
            <a:spLocks noGrp="1"/>
          </p:cNvSpPr>
          <p:nvPr>
            <p:ph idx="1"/>
          </p:nvPr>
        </p:nvSpPr>
        <p:spPr>
          <a:xfrm>
            <a:off x="304800" y="500042"/>
            <a:ext cx="8686800" cy="5580083"/>
          </a:xfrm>
        </p:spPr>
        <p:txBody>
          <a:bodyPr>
            <a:normAutofit/>
          </a:bodyPr>
          <a:lstStyle/>
          <a:p>
            <a:pPr algn="just">
              <a:buNone/>
            </a:pPr>
            <a:r>
              <a:rPr lang="ar-IQ" sz="2400" dirty="0" smtClean="0"/>
              <a:t>تهدف دراسة الجدوى البيئية الى الوقوف على البيئة الاقتصادية والاجتماعية والسياسية والادارية التي تتميز بها الدولة التي تعمل داخلها المشروع الاستثماري . ومن الطبيعي ان يكون للبيئة المذكورة تأثير مباشر او غير مباشر على المشروع . وتشمل هذه العوامل التعرف على مدى استقرار النظام السياسي والاقتصادي و التعرف على السياسات الاقتصادية التي سوف يعمل في اطارها المشروع المقترح . ويتم في هذه الدراسة تجميع البيانات و المعلومات عن الدخل الوطني ومكوناته، و القطاعات الاقتصادية ومعدلات نموها، والاستثمارات في هذه القطاعات والصادرات والواردات وحجم السكان و السلوك الاستهلاكي للافراد . ومعلوم ان مثل هذه المعلومات سوف تمكن المشروع من اتخاذ قراراته الاستثمارية بشكل دقيق . </a:t>
            </a:r>
            <a:endParaRPr lang="ar-IQ"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357166"/>
          </a:xfrm>
        </p:spPr>
        <p:txBody>
          <a:bodyPr>
            <a:normAutofit fontScale="90000"/>
          </a:bodyPr>
          <a:lstStyle/>
          <a:p>
            <a:pPr algn="just"/>
            <a:r>
              <a:rPr lang="ar-IQ" dirty="0" smtClean="0"/>
              <a:t>الدراسة التسويقية :</a:t>
            </a:r>
            <a:endParaRPr lang="ar-IQ" dirty="0"/>
          </a:p>
        </p:txBody>
      </p:sp>
      <p:sp>
        <p:nvSpPr>
          <p:cNvPr id="3" name="Content Placeholder 2"/>
          <p:cNvSpPr>
            <a:spLocks noGrp="1"/>
          </p:cNvSpPr>
          <p:nvPr>
            <p:ph idx="1"/>
          </p:nvPr>
        </p:nvSpPr>
        <p:spPr>
          <a:xfrm>
            <a:off x="0" y="571480"/>
            <a:ext cx="8991600" cy="6286520"/>
          </a:xfrm>
        </p:spPr>
        <p:txBody>
          <a:bodyPr>
            <a:normAutofit/>
          </a:bodyPr>
          <a:lstStyle/>
          <a:p>
            <a:pPr algn="just"/>
            <a:r>
              <a:rPr lang="ar-IQ" sz="2000" dirty="0" smtClean="0"/>
              <a:t>تعتبر الدراسة التسويقية من أهم جوانب الدراسة التفصيلية التي تجري لغرض الحكم على جدوى المشروع الاستثماري، ا انها تتناول جانباً وثيق الصلة بالايرادات المتوقعة . حيث انه من غير المعقول ان يقوم المستثمر بانتاج حجم معين من المنتجات دون المعرفة المسبقة بمدى استيعاب السوق لمنتجاته، كما ان نتائج هذه الدراسة تصب في دراسة الجوانب المالية و التجارية .</a:t>
            </a:r>
          </a:p>
          <a:p>
            <a:pPr lvl="1" algn="just"/>
            <a:r>
              <a:rPr lang="ar-IQ" sz="2000" dirty="0" smtClean="0"/>
              <a:t>ويتعين تحديد حجم واتجاهات الطلب على منتجات المشروع المقترح (سواء الطلب المحلي أو الطلب الخارجي) وكذلك دراسة وتحليل العوامل المحددة للطلب، ومرونة الطلب السعرية و الدخلية وكذلك تطور ونمو الانتاج للسلع المماثلة من المشروعات القائمة، وكذلك الصادرات والاستيرادات من تلك السلع وتقدير الاساليب الاحصائية والقياسية المختلفة، البسيطة منها وغير البسيطة، والتي تشتمل على المسوحات الميدانية والسلاسل الزمنية ومرونات الطلب واساليب الارتباط والانحدار . </a:t>
            </a:r>
          </a:p>
          <a:p>
            <a:pPr lvl="1" algn="just"/>
            <a:endParaRPr lang="ar-IQ"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ar-IQ" dirty="0" smtClean="0"/>
              <a:t>الدراسة القانونية </a:t>
            </a:r>
            <a:endParaRPr lang="ar-IQ" dirty="0"/>
          </a:p>
        </p:txBody>
      </p:sp>
      <p:sp>
        <p:nvSpPr>
          <p:cNvPr id="3" name="Content Placeholder 2"/>
          <p:cNvSpPr>
            <a:spLocks noGrp="1"/>
          </p:cNvSpPr>
          <p:nvPr>
            <p:ph idx="1"/>
          </p:nvPr>
        </p:nvSpPr>
        <p:spPr/>
        <p:txBody>
          <a:bodyPr>
            <a:normAutofit/>
          </a:bodyPr>
          <a:lstStyle/>
          <a:p>
            <a:r>
              <a:rPr lang="ar-IQ" sz="2000" dirty="0" smtClean="0"/>
              <a:t>تهدف هذه الدراسة الى معرفة وتحديد الصلاحيات القانونية للمشروع الاستثماري المقترح، أي التأكد من عدم وجود قوانين وتعليمات تمنع قبول المشروع . ولهذا لابد من معرفة القوانين التي سيعمل بموجبها المشروع، وكذلك الاجراءات المطلوبة لقيام المشروع . ومن هنا يتعين الوقوف على كافة القوانين و التعليمات ذات العلاقة باقامة وتأسيس المشروع و القيام بمهامه الانتاجية ونوع الحوافز المتوفرة للاستثمار .</a:t>
            </a:r>
          </a:p>
          <a:p>
            <a:endParaRPr lang="ar-IQ"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110</TotalTime>
  <Words>4108</Words>
  <Application>Microsoft Office PowerPoint</Application>
  <PresentationFormat>On-screen Show (4:3)</PresentationFormat>
  <Paragraphs>331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معيار مدة الاسترداد </vt:lpstr>
      <vt:lpstr>معدل العائد على الاستثمار </vt:lpstr>
      <vt:lpstr>دراسة الجدوى البيئية :  </vt:lpstr>
      <vt:lpstr>الدراسة التسويقية :</vt:lpstr>
      <vt:lpstr>الدراسة القانونية </vt:lpstr>
      <vt:lpstr>Slide 24</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30</cp:revision>
  <dcterms:created xsi:type="dcterms:W3CDTF">2019-02-01T21:29:39Z</dcterms:created>
  <dcterms:modified xsi:type="dcterms:W3CDTF">2019-03-01T20:20:44Z</dcterms:modified>
</cp:coreProperties>
</file>