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2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8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3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8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4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8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6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BB2F-5660-4B13-9075-5DEEC1CACED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EE9A3-6F8F-4E6B-8CAD-7594BA4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5976664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FF0000"/>
                </a:solidFill>
              </a:rPr>
              <a:t>الفصل الثاني .......  الانواع والعملية التفاوضية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اولا:  أنواع التفاوض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 خطوات التفاوض ( مراحل العملية التفاوضية )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 :  طريقة جلوس المفاوضين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30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2019-05-15T15:12:31Z</dcterms:created>
  <dcterms:modified xsi:type="dcterms:W3CDTF">2019-05-15T15:16:01Z</dcterms:modified>
</cp:coreProperties>
</file>