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9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0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6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9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6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4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6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1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8C62-EC21-442C-8C81-278FA11EAF5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9CA8-EBE6-4842-9127-9C98F438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6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306144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 الاول ..... مفهوم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اولا: تعريف التفاوض</a:t>
            </a: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ثانيا: مفاهيم مرتبطة بعملية التفاوض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:عناصر التفاوض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رابعا: اسس عملية التفاوض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 : مبادىء عملية التفاوض </a:t>
            </a: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سادسا : النمط التفاوضي المتردد قليل الخبرة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سابعا : أهمية التفاوض</a:t>
            </a:r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25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2019-05-15T15:03:40Z</dcterms:created>
  <dcterms:modified xsi:type="dcterms:W3CDTF">2019-05-15T15:10:36Z</dcterms:modified>
</cp:coreProperties>
</file>