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7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8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0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7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9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4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7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4909A-2633-49F1-9368-E79945F9942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19648-B53D-49F0-A02F-5B3A7318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0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0648"/>
            <a:ext cx="6400800" cy="5378152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الرابع عشر : متطلبات التفاوض في ضوء العولمة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اين نحن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التفاوض والتكيف المعرفي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 اهم قضايا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 : مبادئ التفاوض في ظل العولمة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 : وصايا التفاوض في ظل العولمة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الخامس عشر : التفاوض على المستوى الدولي والمعاملات الدولية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معايير العمل الدولية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التفاوض في المعاملات الدولية \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 تأثير معايير العمل الدولية على تشريعات العمل المحلية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 : اثر التحولات الاقتصادية على معايير العمل الدولية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 : من مجالات التفاوض في المعاملات الدولية </a:t>
            </a:r>
          </a:p>
        </p:txBody>
      </p:sp>
    </p:spTree>
    <p:extLst>
      <p:ext uri="{BB962C8B-B14F-4D97-AF65-F5344CB8AC3E}">
        <p14:creationId xmlns:p14="http://schemas.microsoft.com/office/powerpoint/2010/main" val="371175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2019-05-14T21:26:53Z</dcterms:created>
  <dcterms:modified xsi:type="dcterms:W3CDTF">2019-05-14T21:33:00Z</dcterms:modified>
</cp:coreProperties>
</file>