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65B0-A445-4DEB-8093-0BAEB5D9068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955D-0B7C-40A6-94C3-8DB0B149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5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65B0-A445-4DEB-8093-0BAEB5D9068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955D-0B7C-40A6-94C3-8DB0B149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1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65B0-A445-4DEB-8093-0BAEB5D9068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955D-0B7C-40A6-94C3-8DB0B149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3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65B0-A445-4DEB-8093-0BAEB5D9068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955D-0B7C-40A6-94C3-8DB0B149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6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65B0-A445-4DEB-8093-0BAEB5D9068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955D-0B7C-40A6-94C3-8DB0B149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7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65B0-A445-4DEB-8093-0BAEB5D9068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955D-0B7C-40A6-94C3-8DB0B149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5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65B0-A445-4DEB-8093-0BAEB5D9068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955D-0B7C-40A6-94C3-8DB0B149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7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65B0-A445-4DEB-8093-0BAEB5D9068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955D-0B7C-40A6-94C3-8DB0B149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3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65B0-A445-4DEB-8093-0BAEB5D9068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955D-0B7C-40A6-94C3-8DB0B149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1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65B0-A445-4DEB-8093-0BAEB5D9068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955D-0B7C-40A6-94C3-8DB0B149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8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65B0-A445-4DEB-8093-0BAEB5D9068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955D-0B7C-40A6-94C3-8DB0B149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D65B0-A445-4DEB-8093-0BAEB5D9068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955D-0B7C-40A6-94C3-8DB0B149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0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6632"/>
            <a:ext cx="6400800" cy="6552728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rgbClr val="C00000"/>
                </a:solidFill>
              </a:rPr>
              <a:t>الفصل الثالث عشر : القيادة التفاوضي قيادة فريق التفاوض ( التفاوض المقاد )</a:t>
            </a:r>
            <a:r>
              <a:rPr lang="ar-JO" sz="16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الاول : الوحدة الاولى</a:t>
            </a:r>
            <a:r>
              <a:rPr lang="ar-JO" sz="16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1- طبيعة عملية القيادة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2- مهارات القيادة للفريق التفاوضي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3- الاسس السلوكية للقائد التفاوضي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4- القيادة والتخطيط للتفاوض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5- القائد التفاوضي والاتصال الفعال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6- القيادة التفاوضية والتفويض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7- القيادة التفاوضية والحافزية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8- قيادة الفريق والرعاية والتدريب على المهارات التفاوضية </a:t>
            </a: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الثاني : الوحدة الثانية</a:t>
            </a:r>
            <a:r>
              <a:rPr lang="ar-JO" sz="16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9- قيادة الفريق التفاوضي وادارة الاجتماعات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10- تطوير روح الفريق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11- الروئية المستقبلية للفريق والقيادة التفاوضية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12- القائد التفاوضي حلال المشاكل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235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</cp:revision>
  <dcterms:created xsi:type="dcterms:W3CDTF">2019-05-14T21:21:45Z</dcterms:created>
  <dcterms:modified xsi:type="dcterms:W3CDTF">2019-05-14T21:26:43Z</dcterms:modified>
</cp:coreProperties>
</file>