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6359-9452-4A91-AFD8-299B42F0FDD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3AD3-A1FB-4F92-8D46-460FAF87D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982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6359-9452-4A91-AFD8-299B42F0FDD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3AD3-A1FB-4F92-8D46-460FAF87D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3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6359-9452-4A91-AFD8-299B42F0FDD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3AD3-A1FB-4F92-8D46-460FAF87D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35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6359-9452-4A91-AFD8-299B42F0FDD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3AD3-A1FB-4F92-8D46-460FAF87D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6359-9452-4A91-AFD8-299B42F0FDD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3AD3-A1FB-4F92-8D46-460FAF87D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19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6359-9452-4A91-AFD8-299B42F0FDD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3AD3-A1FB-4F92-8D46-460FAF87D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37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6359-9452-4A91-AFD8-299B42F0FDD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3AD3-A1FB-4F92-8D46-460FAF87D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4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6359-9452-4A91-AFD8-299B42F0FDD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3AD3-A1FB-4F92-8D46-460FAF87D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07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6359-9452-4A91-AFD8-299B42F0FDD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3AD3-A1FB-4F92-8D46-460FAF87D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92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6359-9452-4A91-AFD8-299B42F0FDD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3AD3-A1FB-4F92-8D46-460FAF87D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04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6359-9452-4A91-AFD8-299B42F0FDD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3AD3-A1FB-4F92-8D46-460FAF87D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3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76359-9452-4A91-AFD8-299B42F0FDD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D3AD3-A1FB-4F92-8D46-460FAF87D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39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8640"/>
            <a:ext cx="6400800" cy="5450160"/>
          </a:xfrm>
        </p:spPr>
        <p:txBody>
          <a:bodyPr>
            <a:normAutofit/>
          </a:bodyPr>
          <a:lstStyle/>
          <a:p>
            <a:pPr algn="r"/>
            <a:r>
              <a:rPr lang="ar-JO" sz="1600" b="1" dirty="0" smtClean="0">
                <a:solidFill>
                  <a:srgbClr val="C00000"/>
                </a:solidFill>
              </a:rPr>
              <a:t>الفصل العاشر : التفاوض في عمليات الشراء</a:t>
            </a:r>
            <a:r>
              <a:rPr lang="ar-JO" sz="1600" b="1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ar-JO" sz="1600" b="1" dirty="0" smtClean="0">
                <a:solidFill>
                  <a:schemeClr val="tx2"/>
                </a:solidFill>
              </a:rPr>
              <a:t>الاسبوع الاول : الوحدة الاولى</a:t>
            </a:r>
            <a:r>
              <a:rPr lang="ar-JO" sz="1600" b="1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اولا : الاطار العام للتفاوض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ثانيا : وضع المفاوض الشرائي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ثالثا : تقديم التنازلات </a:t>
            </a:r>
          </a:p>
          <a:p>
            <a:pPr algn="r"/>
            <a:endParaRPr lang="ar-JO" sz="1600" b="1" dirty="0">
              <a:solidFill>
                <a:schemeClr val="tx1"/>
              </a:solidFill>
            </a:endParaRPr>
          </a:p>
          <a:p>
            <a:pPr algn="r"/>
            <a:endParaRPr lang="ar-JO" sz="1600" b="1" dirty="0" smtClean="0">
              <a:solidFill>
                <a:schemeClr val="tx1"/>
              </a:solidFill>
            </a:endParaRPr>
          </a:p>
          <a:p>
            <a:pPr algn="r"/>
            <a:r>
              <a:rPr lang="ar-JO" sz="1600" b="1" dirty="0" smtClean="0">
                <a:solidFill>
                  <a:schemeClr val="tx2"/>
                </a:solidFill>
              </a:rPr>
              <a:t>الاسبوع الثاني : الوحدة الثانية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رابعا : اختيار مصدر التوريد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خامسا : تقييم اداء الموردين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سادسا : طرق تعاقد الادارة 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031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1</cp:revision>
  <dcterms:created xsi:type="dcterms:W3CDTF">2019-05-14T21:07:50Z</dcterms:created>
  <dcterms:modified xsi:type="dcterms:W3CDTF">2019-05-14T21:10:53Z</dcterms:modified>
</cp:coreProperties>
</file>