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91AF-F214-4FA4-A5EA-98E5F6A59E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FC0E-1FB9-4DDB-9183-2DD0E568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0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91AF-F214-4FA4-A5EA-98E5F6A59E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FC0E-1FB9-4DDB-9183-2DD0E568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9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91AF-F214-4FA4-A5EA-98E5F6A59E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FC0E-1FB9-4DDB-9183-2DD0E568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91AF-F214-4FA4-A5EA-98E5F6A59E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FC0E-1FB9-4DDB-9183-2DD0E568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4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91AF-F214-4FA4-A5EA-98E5F6A59E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FC0E-1FB9-4DDB-9183-2DD0E568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6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91AF-F214-4FA4-A5EA-98E5F6A59E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FC0E-1FB9-4DDB-9183-2DD0E568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7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91AF-F214-4FA4-A5EA-98E5F6A59E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FC0E-1FB9-4DDB-9183-2DD0E568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8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91AF-F214-4FA4-A5EA-98E5F6A59E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FC0E-1FB9-4DDB-9183-2DD0E568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91AF-F214-4FA4-A5EA-98E5F6A59E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FC0E-1FB9-4DDB-9183-2DD0E568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0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91AF-F214-4FA4-A5EA-98E5F6A59E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FC0E-1FB9-4DDB-9183-2DD0E568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5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91AF-F214-4FA4-A5EA-98E5F6A59E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FC0E-1FB9-4DDB-9183-2DD0E568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7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791AF-F214-4FA4-A5EA-98E5F6A59E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0FC0E-1FB9-4DDB-9183-2DD0E568E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3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400800" cy="6192688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السابع : الادارة المعلوماتية في عملية التفاوض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اولا: دور الادارة والمعلوماتية في المشاركة التفاوضية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ثانيا: خصائص المفاوض ( نماذج من بعض الدول)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 : الاهمية المعلوماتية المفاوض في ضوء استراتيجيات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 : مهارات المفاوض في استثمار المعلومات وادارة وقت التفاوض</a:t>
            </a:r>
          </a:p>
        </p:txBody>
      </p:sp>
    </p:spTree>
    <p:extLst>
      <p:ext uri="{BB962C8B-B14F-4D97-AF65-F5344CB8AC3E}">
        <p14:creationId xmlns:p14="http://schemas.microsoft.com/office/powerpoint/2010/main" val="4263100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2019-05-14T15:46:12Z</dcterms:created>
  <dcterms:modified xsi:type="dcterms:W3CDTF">2019-05-14T15:52:34Z</dcterms:modified>
</cp:coreProperties>
</file>