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7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8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9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6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9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9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6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3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9573-8B03-4B0E-AD75-7DD4A0E498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3484-901E-49FB-BFE3-4ABEE226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1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5976664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السادس : نظم المعلومات التفاوضية</a:t>
            </a:r>
          </a:p>
          <a:p>
            <a:pPr algn="r"/>
            <a:r>
              <a:rPr lang="ar-JO" sz="1600" b="1" dirty="0">
                <a:solidFill>
                  <a:schemeClr val="tx2"/>
                </a:solidFill>
              </a:rPr>
              <a:t> </a:t>
            </a:r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مستويات التفاوض الاداري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مراحل تفعيل البيانات وتحميلها في جهاز المعلومات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الاستخبارات التفاوضية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رابعا: مصادر الحصول على المعلومات التفاوضية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خامسا: طرق واساليب جمع البيانات والمعلومات التفاوضية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 : خصائص المفاوض الناجح في نظام جمع المعلومات</a:t>
            </a:r>
          </a:p>
        </p:txBody>
      </p:sp>
    </p:spTree>
    <p:extLst>
      <p:ext uri="{BB962C8B-B14F-4D97-AF65-F5344CB8AC3E}">
        <p14:creationId xmlns:p14="http://schemas.microsoft.com/office/powerpoint/2010/main" val="267113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2019-05-14T15:38:58Z</dcterms:created>
  <dcterms:modified xsi:type="dcterms:W3CDTF">2019-05-14T15:46:05Z</dcterms:modified>
</cp:coreProperties>
</file>