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4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2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0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5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4615-47D0-458B-89B8-AD2C53083B2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090E6-FD88-4312-8994-FE9C1DAC1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2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6400800" cy="5760640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الثالث : التفاوض وحل الصراعات داخل المنظمة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الصراع داخل التنظيم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واقع الصراع داخل التنظيم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ثالثا: علاقة التفاوض بالصراع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التوجهات السيكلوجية في عملية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بعض تكتيكات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 : بناء الثقة في التفاوض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6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2019-05-14T15:18:42Z</dcterms:created>
  <dcterms:modified xsi:type="dcterms:W3CDTF">2019-05-14T15:24:33Z</dcterms:modified>
</cp:coreProperties>
</file>