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</p:sldIdLst>
  <p:sldSz cx="12801600" cy="73152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82" y="-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81160" y="292948"/>
            <a:ext cx="2880360" cy="624162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40080" y="292948"/>
            <a:ext cx="8427720" cy="62416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40080" y="1706881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507480" y="1706881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1" y="1637454"/>
            <a:ext cx="5656263" cy="682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0081" y="2319866"/>
            <a:ext cx="5656263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503038" y="1637454"/>
            <a:ext cx="5658485" cy="682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503038" y="2319866"/>
            <a:ext cx="565848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2" y="291252"/>
            <a:ext cx="4211638" cy="123952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40082" y="1530777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09203" y="5725162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0" y="1706881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62F0-1111-4008-9170-2EE9816C7865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7585-FF1E-4771-9DBB-96FC7C96CD9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568960"/>
            <a:ext cx="11948160" cy="63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1920240" y="975360"/>
            <a:ext cx="1706880" cy="130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406400"/>
            <a:ext cx="1194816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298027"/>
            <a:ext cx="11948160" cy="67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298027"/>
            <a:ext cx="12161520" cy="67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298027"/>
            <a:ext cx="11948160" cy="661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406400"/>
            <a:ext cx="11948160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4741333"/>
            <a:ext cx="12054840" cy="21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2" y="298027"/>
            <a:ext cx="12161519" cy="67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مخصص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15</cp:revision>
  <dcterms:created xsi:type="dcterms:W3CDTF">2020-03-08T14:31:15Z</dcterms:created>
  <dcterms:modified xsi:type="dcterms:W3CDTF">2020-03-09T08:36:58Z</dcterms:modified>
</cp:coreProperties>
</file>