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12801600" cy="7315200"/>
  <p:notesSz cx="6858000" cy="9144000"/>
  <p:defaultTextStyle>
    <a:defPPr>
      <a:defRPr lang="ar-IQ"/>
    </a:defPPr>
    <a:lvl1pPr marL="0" algn="r" defTabSz="1149492" rtl="1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1pPr>
    <a:lvl2pPr marL="574746" algn="r" defTabSz="1149492" rtl="1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2pPr>
    <a:lvl3pPr marL="1149492" algn="r" defTabSz="1149492" rtl="1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3pPr>
    <a:lvl4pPr marL="1724238" algn="r" defTabSz="1149492" rtl="1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4pPr>
    <a:lvl5pPr marL="2298984" algn="r" defTabSz="1149492" rtl="1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5pPr>
    <a:lvl6pPr marL="2873731" algn="r" defTabSz="1149492" rtl="1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6pPr>
    <a:lvl7pPr marL="3448477" algn="r" defTabSz="1149492" rtl="1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7pPr>
    <a:lvl8pPr marL="4023223" algn="r" defTabSz="1149492" rtl="1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8pPr>
    <a:lvl9pPr marL="4597969" algn="r" defTabSz="1149492" rtl="1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43" d="100"/>
          <a:sy n="43" d="100"/>
        </p:scale>
        <p:origin x="-782" y="-82"/>
      </p:cViewPr>
      <p:guideLst>
        <p:guide orient="horz" pos="2304"/>
        <p:guide pos="403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CD7E5337-0263-4BF0-AB69-6ABA22AAA75E}" type="datetimeFigureOut">
              <a:rPr lang="ar-IQ" smtClean="0"/>
              <a:t>15/07/1441</a:t>
            </a:fld>
            <a:endParaRPr lang="ar-IQ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428625" y="685800"/>
            <a:ext cx="6000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75C5F1C8-A851-4F0E-AEE7-FB966FAB603A}" type="slidenum">
              <a:rPr lang="ar-IQ" smtClean="0"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1149492" rtl="1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1pPr>
    <a:lvl2pPr marL="574746" algn="r" defTabSz="1149492" rtl="1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2pPr>
    <a:lvl3pPr marL="1149492" algn="r" defTabSz="1149492" rtl="1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3pPr>
    <a:lvl4pPr marL="1724238" algn="r" defTabSz="1149492" rtl="1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4pPr>
    <a:lvl5pPr marL="2298984" algn="r" defTabSz="1149492" rtl="1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5pPr>
    <a:lvl6pPr marL="2873731" algn="r" defTabSz="1149492" rtl="1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6pPr>
    <a:lvl7pPr marL="3448477" algn="r" defTabSz="1149492" rtl="1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7pPr>
    <a:lvl8pPr marL="4023223" algn="r" defTabSz="1149492" rtl="1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8pPr>
    <a:lvl9pPr marL="4597969" algn="r" defTabSz="1149492" rtl="1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IQ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C5F1C8-A851-4F0E-AEE7-FB966FAB603A}" type="slidenum">
              <a:rPr lang="ar-IQ" smtClean="0"/>
              <a:t>1</a:t>
            </a:fld>
            <a:endParaRPr lang="ar-IQ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960120" y="2272454"/>
            <a:ext cx="10881360" cy="1568027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920240" y="4145280"/>
            <a:ext cx="8961120" cy="18694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747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494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242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2989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8737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4484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0232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5979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A9ADF-D79C-49C8-B011-90A0666F22D0}" type="datetimeFigureOut">
              <a:rPr lang="ar-IQ" smtClean="0"/>
              <a:t>15/07/1441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B8449-2E3B-4094-A99F-1C962F2A0169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A9ADF-D79C-49C8-B011-90A0666F22D0}" type="datetimeFigureOut">
              <a:rPr lang="ar-IQ" smtClean="0"/>
              <a:t>15/07/1441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B8449-2E3B-4094-A99F-1C962F2A0169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12994959" y="313267"/>
            <a:ext cx="4031615" cy="6656493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895668" y="313267"/>
            <a:ext cx="11885930" cy="6656493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A9ADF-D79C-49C8-B011-90A0666F22D0}" type="datetimeFigureOut">
              <a:rPr lang="ar-IQ" smtClean="0"/>
              <a:t>15/07/1441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B8449-2E3B-4094-A99F-1C962F2A0169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A9ADF-D79C-49C8-B011-90A0666F22D0}" type="datetimeFigureOut">
              <a:rPr lang="ar-IQ" smtClean="0"/>
              <a:t>15/07/1441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B8449-2E3B-4094-A99F-1C962F2A0169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011238" y="4700694"/>
            <a:ext cx="10881360" cy="1452880"/>
          </a:xfrm>
        </p:spPr>
        <p:txBody>
          <a:bodyPr anchor="t"/>
          <a:lstStyle>
            <a:lvl1pPr algn="r">
              <a:defRPr sz="5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1011238" y="3100495"/>
            <a:ext cx="10881360" cy="1600199"/>
          </a:xfrm>
        </p:spPr>
        <p:txBody>
          <a:bodyPr anchor="b"/>
          <a:lstStyle>
            <a:lvl1pPr marL="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1pPr>
            <a:lvl2pPr marL="574746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2pPr>
            <a:lvl3pPr marL="114949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3pPr>
            <a:lvl4pPr marL="172423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4pPr>
            <a:lvl5pPr marL="229898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5pPr>
            <a:lvl6pPr marL="2873731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6pPr>
            <a:lvl7pPr marL="34484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7pPr>
            <a:lvl8pPr marL="4023223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8pPr>
            <a:lvl9pPr marL="459796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A9ADF-D79C-49C8-B011-90A0666F22D0}" type="datetimeFigureOut">
              <a:rPr lang="ar-IQ" smtClean="0"/>
              <a:t>15/07/1441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B8449-2E3B-4094-A99F-1C962F2A0169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895669" y="1820334"/>
            <a:ext cx="7958772" cy="5149426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5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9067800" y="1820334"/>
            <a:ext cx="7958773" cy="5149426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5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A9ADF-D79C-49C8-B011-90A0666F22D0}" type="datetimeFigureOut">
              <a:rPr lang="ar-IQ" smtClean="0"/>
              <a:t>15/07/1441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B8449-2E3B-4094-A99F-1C962F2A0169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40080" y="292947"/>
            <a:ext cx="11521440" cy="1219200"/>
          </a:xfrm>
        </p:spPr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640080" y="1637454"/>
            <a:ext cx="5656263" cy="682413"/>
          </a:xfrm>
        </p:spPr>
        <p:txBody>
          <a:bodyPr anchor="b"/>
          <a:lstStyle>
            <a:lvl1pPr marL="0" indent="0">
              <a:buNone/>
              <a:defRPr sz="3000" b="1"/>
            </a:lvl1pPr>
            <a:lvl2pPr marL="574746" indent="0">
              <a:buNone/>
              <a:defRPr sz="2500" b="1"/>
            </a:lvl2pPr>
            <a:lvl3pPr marL="1149492" indent="0">
              <a:buNone/>
              <a:defRPr sz="2300" b="1"/>
            </a:lvl3pPr>
            <a:lvl4pPr marL="1724238" indent="0">
              <a:buNone/>
              <a:defRPr sz="2000" b="1"/>
            </a:lvl4pPr>
            <a:lvl5pPr marL="2298984" indent="0">
              <a:buNone/>
              <a:defRPr sz="2000" b="1"/>
            </a:lvl5pPr>
            <a:lvl6pPr marL="2873731" indent="0">
              <a:buNone/>
              <a:defRPr sz="2000" b="1"/>
            </a:lvl6pPr>
            <a:lvl7pPr marL="3448477" indent="0">
              <a:buNone/>
              <a:defRPr sz="2000" b="1"/>
            </a:lvl7pPr>
            <a:lvl8pPr marL="4023223" indent="0">
              <a:buNone/>
              <a:defRPr sz="2000" b="1"/>
            </a:lvl8pPr>
            <a:lvl9pPr marL="4597969" indent="0">
              <a:buNone/>
              <a:defRPr sz="20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40080" y="2319867"/>
            <a:ext cx="5656263" cy="4214707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6503036" y="1637454"/>
            <a:ext cx="5658485" cy="682413"/>
          </a:xfrm>
        </p:spPr>
        <p:txBody>
          <a:bodyPr anchor="b"/>
          <a:lstStyle>
            <a:lvl1pPr marL="0" indent="0">
              <a:buNone/>
              <a:defRPr sz="3000" b="1"/>
            </a:lvl1pPr>
            <a:lvl2pPr marL="574746" indent="0">
              <a:buNone/>
              <a:defRPr sz="2500" b="1"/>
            </a:lvl2pPr>
            <a:lvl3pPr marL="1149492" indent="0">
              <a:buNone/>
              <a:defRPr sz="2300" b="1"/>
            </a:lvl3pPr>
            <a:lvl4pPr marL="1724238" indent="0">
              <a:buNone/>
              <a:defRPr sz="2000" b="1"/>
            </a:lvl4pPr>
            <a:lvl5pPr marL="2298984" indent="0">
              <a:buNone/>
              <a:defRPr sz="2000" b="1"/>
            </a:lvl5pPr>
            <a:lvl6pPr marL="2873731" indent="0">
              <a:buNone/>
              <a:defRPr sz="2000" b="1"/>
            </a:lvl6pPr>
            <a:lvl7pPr marL="3448477" indent="0">
              <a:buNone/>
              <a:defRPr sz="2000" b="1"/>
            </a:lvl7pPr>
            <a:lvl8pPr marL="4023223" indent="0">
              <a:buNone/>
              <a:defRPr sz="2000" b="1"/>
            </a:lvl8pPr>
            <a:lvl9pPr marL="4597969" indent="0">
              <a:buNone/>
              <a:defRPr sz="20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6503036" y="2319867"/>
            <a:ext cx="5658485" cy="4214707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A9ADF-D79C-49C8-B011-90A0666F22D0}" type="datetimeFigureOut">
              <a:rPr lang="ar-IQ" smtClean="0"/>
              <a:t>15/07/1441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B8449-2E3B-4094-A99F-1C962F2A0169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A9ADF-D79C-49C8-B011-90A0666F22D0}" type="datetimeFigureOut">
              <a:rPr lang="ar-IQ" smtClean="0"/>
              <a:t>15/07/1441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B8449-2E3B-4094-A99F-1C962F2A0169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A9ADF-D79C-49C8-B011-90A0666F22D0}" type="datetimeFigureOut">
              <a:rPr lang="ar-IQ" smtClean="0"/>
              <a:t>15/07/1441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B8449-2E3B-4094-A99F-1C962F2A0169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40081" y="291253"/>
            <a:ext cx="4211638" cy="1239520"/>
          </a:xfrm>
        </p:spPr>
        <p:txBody>
          <a:bodyPr anchor="b"/>
          <a:lstStyle>
            <a:lvl1pPr algn="r">
              <a:defRPr sz="25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005070" y="291254"/>
            <a:ext cx="7156450" cy="6243321"/>
          </a:xfrm>
        </p:spPr>
        <p:txBody>
          <a:bodyPr/>
          <a:lstStyle>
            <a:lvl1pPr>
              <a:defRPr sz="4000"/>
            </a:lvl1pPr>
            <a:lvl2pPr>
              <a:defRPr sz="3500"/>
            </a:lvl2pPr>
            <a:lvl3pPr>
              <a:defRPr sz="30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640081" y="1530774"/>
            <a:ext cx="4211638" cy="5003801"/>
          </a:xfrm>
        </p:spPr>
        <p:txBody>
          <a:bodyPr/>
          <a:lstStyle>
            <a:lvl1pPr marL="0" indent="0">
              <a:buNone/>
              <a:defRPr sz="1800"/>
            </a:lvl1pPr>
            <a:lvl2pPr marL="574746" indent="0">
              <a:buNone/>
              <a:defRPr sz="1500"/>
            </a:lvl2pPr>
            <a:lvl3pPr marL="1149492" indent="0">
              <a:buNone/>
              <a:defRPr sz="1300"/>
            </a:lvl3pPr>
            <a:lvl4pPr marL="1724238" indent="0">
              <a:buNone/>
              <a:defRPr sz="1100"/>
            </a:lvl4pPr>
            <a:lvl5pPr marL="2298984" indent="0">
              <a:buNone/>
              <a:defRPr sz="1100"/>
            </a:lvl5pPr>
            <a:lvl6pPr marL="2873731" indent="0">
              <a:buNone/>
              <a:defRPr sz="1100"/>
            </a:lvl6pPr>
            <a:lvl7pPr marL="3448477" indent="0">
              <a:buNone/>
              <a:defRPr sz="1100"/>
            </a:lvl7pPr>
            <a:lvl8pPr marL="4023223" indent="0">
              <a:buNone/>
              <a:defRPr sz="1100"/>
            </a:lvl8pPr>
            <a:lvl9pPr marL="4597969" indent="0">
              <a:buNone/>
              <a:defRPr sz="11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A9ADF-D79C-49C8-B011-90A0666F22D0}" type="datetimeFigureOut">
              <a:rPr lang="ar-IQ" smtClean="0"/>
              <a:t>15/07/1441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B8449-2E3B-4094-A99F-1C962F2A0169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509203" y="5120640"/>
            <a:ext cx="7680960" cy="604521"/>
          </a:xfrm>
        </p:spPr>
        <p:txBody>
          <a:bodyPr anchor="b"/>
          <a:lstStyle>
            <a:lvl1pPr algn="r">
              <a:defRPr sz="25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2509203" y="653627"/>
            <a:ext cx="7680960" cy="4389120"/>
          </a:xfrm>
        </p:spPr>
        <p:txBody>
          <a:bodyPr/>
          <a:lstStyle>
            <a:lvl1pPr marL="0" indent="0">
              <a:buNone/>
              <a:defRPr sz="4000"/>
            </a:lvl1pPr>
            <a:lvl2pPr marL="574746" indent="0">
              <a:buNone/>
              <a:defRPr sz="3500"/>
            </a:lvl2pPr>
            <a:lvl3pPr marL="1149492" indent="0">
              <a:buNone/>
              <a:defRPr sz="3000"/>
            </a:lvl3pPr>
            <a:lvl4pPr marL="1724238" indent="0">
              <a:buNone/>
              <a:defRPr sz="2500"/>
            </a:lvl4pPr>
            <a:lvl5pPr marL="2298984" indent="0">
              <a:buNone/>
              <a:defRPr sz="2500"/>
            </a:lvl5pPr>
            <a:lvl6pPr marL="2873731" indent="0">
              <a:buNone/>
              <a:defRPr sz="2500"/>
            </a:lvl6pPr>
            <a:lvl7pPr marL="3448477" indent="0">
              <a:buNone/>
              <a:defRPr sz="2500"/>
            </a:lvl7pPr>
            <a:lvl8pPr marL="4023223" indent="0">
              <a:buNone/>
              <a:defRPr sz="2500"/>
            </a:lvl8pPr>
            <a:lvl9pPr marL="4597969" indent="0">
              <a:buNone/>
              <a:defRPr sz="25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2509203" y="5725161"/>
            <a:ext cx="7680960" cy="858519"/>
          </a:xfrm>
        </p:spPr>
        <p:txBody>
          <a:bodyPr/>
          <a:lstStyle>
            <a:lvl1pPr marL="0" indent="0">
              <a:buNone/>
              <a:defRPr sz="1800"/>
            </a:lvl1pPr>
            <a:lvl2pPr marL="574746" indent="0">
              <a:buNone/>
              <a:defRPr sz="1500"/>
            </a:lvl2pPr>
            <a:lvl3pPr marL="1149492" indent="0">
              <a:buNone/>
              <a:defRPr sz="1300"/>
            </a:lvl3pPr>
            <a:lvl4pPr marL="1724238" indent="0">
              <a:buNone/>
              <a:defRPr sz="1100"/>
            </a:lvl4pPr>
            <a:lvl5pPr marL="2298984" indent="0">
              <a:buNone/>
              <a:defRPr sz="1100"/>
            </a:lvl5pPr>
            <a:lvl6pPr marL="2873731" indent="0">
              <a:buNone/>
              <a:defRPr sz="1100"/>
            </a:lvl6pPr>
            <a:lvl7pPr marL="3448477" indent="0">
              <a:buNone/>
              <a:defRPr sz="1100"/>
            </a:lvl7pPr>
            <a:lvl8pPr marL="4023223" indent="0">
              <a:buNone/>
              <a:defRPr sz="1100"/>
            </a:lvl8pPr>
            <a:lvl9pPr marL="4597969" indent="0">
              <a:buNone/>
              <a:defRPr sz="11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A9ADF-D79C-49C8-B011-90A0666F22D0}" type="datetimeFigureOut">
              <a:rPr lang="ar-IQ" smtClean="0"/>
              <a:t>15/07/1441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B8449-2E3B-4094-A99F-1C962F2A0169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640080" y="292947"/>
            <a:ext cx="11521440" cy="1219200"/>
          </a:xfrm>
          <a:prstGeom prst="rect">
            <a:avLst/>
          </a:prstGeom>
        </p:spPr>
        <p:txBody>
          <a:bodyPr vert="horz" lIns="114949" tIns="57475" rIns="114949" bIns="57475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640080" y="1706880"/>
            <a:ext cx="11521440" cy="4827694"/>
          </a:xfrm>
          <a:prstGeom prst="rect">
            <a:avLst/>
          </a:prstGeom>
        </p:spPr>
        <p:txBody>
          <a:bodyPr vert="horz" lIns="114949" tIns="57475" rIns="114949" bIns="57475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9174480" y="6780107"/>
            <a:ext cx="2987040" cy="389467"/>
          </a:xfrm>
          <a:prstGeom prst="rect">
            <a:avLst/>
          </a:prstGeom>
        </p:spPr>
        <p:txBody>
          <a:bodyPr vert="horz" lIns="114949" tIns="57475" rIns="114949" bIns="57475" rtlCol="1" anchor="ctr"/>
          <a:lstStyle>
            <a:lvl1pPr algn="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BA9ADF-D79C-49C8-B011-90A0666F22D0}" type="datetimeFigureOut">
              <a:rPr lang="ar-IQ" smtClean="0"/>
              <a:t>15/07/1441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4373880" y="6780107"/>
            <a:ext cx="4053840" cy="389467"/>
          </a:xfrm>
          <a:prstGeom prst="rect">
            <a:avLst/>
          </a:prstGeom>
        </p:spPr>
        <p:txBody>
          <a:bodyPr vert="horz" lIns="114949" tIns="57475" rIns="114949" bIns="57475" rtlCol="1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640080" y="6780107"/>
            <a:ext cx="2987040" cy="389467"/>
          </a:xfrm>
          <a:prstGeom prst="rect">
            <a:avLst/>
          </a:prstGeom>
        </p:spPr>
        <p:txBody>
          <a:bodyPr vert="horz" lIns="114949" tIns="57475" rIns="114949" bIns="57475" rtlCol="1" anchor="ctr"/>
          <a:lstStyle>
            <a:lvl1pPr algn="l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3B8449-2E3B-4094-A99F-1C962F2A0169}" type="slidenum">
              <a:rPr lang="ar-IQ" smtClean="0"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149492" rtl="1" eaLnBrk="1" latinLnBrk="0" hangingPunct="1">
        <a:spcBef>
          <a:spcPct val="0"/>
        </a:spcBef>
        <a:buNone/>
        <a:defRPr sz="5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31060" indent="-431060" algn="r" defTabSz="1149492" rtl="1" eaLnBrk="1" latinLnBrk="0" hangingPunct="1">
        <a:spcBef>
          <a:spcPct val="20000"/>
        </a:spcBef>
        <a:buFont typeface="Arial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1pPr>
      <a:lvl2pPr marL="933962" indent="-359216" algn="r" defTabSz="1149492" rtl="1" eaLnBrk="1" latinLnBrk="0" hangingPunct="1">
        <a:spcBef>
          <a:spcPct val="20000"/>
        </a:spcBef>
        <a:buFont typeface="Arial" pitchFamily="34" charset="0"/>
        <a:buChar char="–"/>
        <a:defRPr sz="3500" kern="1200">
          <a:solidFill>
            <a:schemeClr val="tx1"/>
          </a:solidFill>
          <a:latin typeface="+mn-lt"/>
          <a:ea typeface="+mn-ea"/>
          <a:cs typeface="+mn-cs"/>
        </a:defRPr>
      </a:lvl2pPr>
      <a:lvl3pPr marL="1436865" indent="-287373" algn="r" defTabSz="1149492" rtl="1" eaLnBrk="1" latinLnBrk="0" hangingPunct="1">
        <a:spcBef>
          <a:spcPct val="20000"/>
        </a:spcBef>
        <a:buFont typeface="Arial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2011611" indent="-287373" algn="r" defTabSz="1149492" rtl="1" eaLnBrk="1" latinLnBrk="0" hangingPunct="1">
        <a:spcBef>
          <a:spcPct val="20000"/>
        </a:spcBef>
        <a:buFont typeface="Arial" pitchFamily="34" charset="0"/>
        <a:buChar char="–"/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86358" indent="-287373" algn="r" defTabSz="1149492" rtl="1" eaLnBrk="1" latinLnBrk="0" hangingPunct="1">
        <a:spcBef>
          <a:spcPct val="20000"/>
        </a:spcBef>
        <a:buFont typeface="Arial" pitchFamily="34" charset="0"/>
        <a:buChar char="»"/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161104" indent="-287373" algn="r" defTabSz="1149492" rtl="1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735850" indent="-287373" algn="r" defTabSz="1149492" rtl="1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310596" indent="-287373" algn="r" defTabSz="1149492" rtl="1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4885342" indent="-287373" algn="r" defTabSz="1149492" rtl="1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1149492" rtl="1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574746" algn="r" defTabSz="1149492" rtl="1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1149492" algn="r" defTabSz="1149492" rtl="1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724238" algn="r" defTabSz="1149492" rtl="1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298984" algn="r" defTabSz="1149492" rtl="1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73731" algn="r" defTabSz="1149492" rtl="1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448477" algn="r" defTabSz="1149492" rtl="1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4023223" algn="r" defTabSz="1149492" rtl="1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597969" algn="r" defTabSz="1149492" rtl="1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IQ" b="1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381000"/>
            <a:ext cx="12115800" cy="655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04800"/>
            <a:ext cx="11887200" cy="655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304800"/>
            <a:ext cx="11811000" cy="670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304800"/>
            <a:ext cx="11811000" cy="655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04800"/>
            <a:ext cx="11887200" cy="655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04800"/>
            <a:ext cx="11963400" cy="655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</Words>
  <Application>Microsoft Office PowerPoint</Application>
  <PresentationFormat>مخصص</PresentationFormat>
  <Paragraphs>1</Paragraphs>
  <Slides>6</Slides>
  <Notes>1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7" baseType="lpstr">
      <vt:lpstr>سمة Office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fujitsu</dc:creator>
  <cp:lastModifiedBy>fujitsu</cp:lastModifiedBy>
  <cp:revision>1</cp:revision>
  <dcterms:created xsi:type="dcterms:W3CDTF">2020-03-09T14:01:18Z</dcterms:created>
  <dcterms:modified xsi:type="dcterms:W3CDTF">2020-03-09T14:09:11Z</dcterms:modified>
</cp:coreProperties>
</file>