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570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30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12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60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5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73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68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50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28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46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4B2F-EABC-486F-876E-496D88901F84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7E82-531A-4246-AEF3-FB17C25EB4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426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/>
              <a:t>المحاضرة السادسة 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المادة : ادارة الاعمال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مدرسة المادة : سناء عريبي محمد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المرحلة الاولى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410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C:\Users\windows\Desktop\محاضرات ادارة الاعمال للست سناء عريبي\محاضرة السادسة\IMG_1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7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windows\Desktop\محاضرات ادارة الاعمال للست سناء عريبي\محاضرة السادسة\IMG_1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windows\Desktop\محاضرات ادارة الاعمال للست سناء عريبي\محاضرة السادسة\IMG_1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5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windows\Desktop\محاضرات ادارة الاعمال للست سناء عريبي\محاضرة السادسة\IMG_1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1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windows\Desktop\محاضرات ادارة الاعمال للست سناء عريبي\محاضرة السادسة\IMG_1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6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C:\Users\windows\Desktop\محاضرات ادارة الاعمال للست سناء عريبي\محاضرة السادسة\IMG_1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3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 descr="C:\Users\windows\Desktop\محاضرات ادارة الاعمال للست سناء عريبي\محاضرة السادسة\IMG_1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696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 descr="C:\Users\windows\Desktop\محاضرات ادارة الاعمال للست سناء عريبي\محاضرة السادسة\IMG_1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5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 descr="C:\Users\windows\Desktop\محاضرات ادارة الاعمال للست سناء عريبي\محاضرة السادسة\IMG_1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796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المحاضرة السادسة  المادة : ادارة الاعمال مدرسة المادة : سناء عريبي محمد المرحلة الاولى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السادسة  المادة : ادارة الاعمال مدرسة المادة : سناء عريبي محمد المرحلة الاولى </dc:title>
  <dc:creator>Maher</dc:creator>
  <cp:lastModifiedBy>Maher</cp:lastModifiedBy>
  <cp:revision>1</cp:revision>
  <dcterms:created xsi:type="dcterms:W3CDTF">2020-03-11T19:28:26Z</dcterms:created>
  <dcterms:modified xsi:type="dcterms:W3CDTF">2020-03-11T19:37:10Z</dcterms:modified>
</cp:coreProperties>
</file>