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3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1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6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971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94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2863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5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58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8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0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4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3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30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5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6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35D04-A065-42C0-AC5A-0C137F78A0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B9674B1-4A1F-4357-8716-66B98DAD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4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0660-BA4B-4D4E-B329-251BB5AB4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582" y="900545"/>
            <a:ext cx="9580417" cy="1972654"/>
          </a:xfrm>
        </p:spPr>
        <p:txBody>
          <a:bodyPr/>
          <a:lstStyle/>
          <a:p>
            <a:pPr algn="ctr"/>
            <a:r>
              <a:rPr lang="ar-IQ" b="1" dirty="0">
                <a:solidFill>
                  <a:schemeClr val="bg2">
                    <a:lumMod val="25000"/>
                  </a:schemeClr>
                </a:solidFill>
              </a:rPr>
              <a:t>ادارة المصارف </a:t>
            </a:r>
            <a:br>
              <a:rPr lang="ar-IQ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ar-IQ" b="1" dirty="0">
                <a:solidFill>
                  <a:schemeClr val="bg2">
                    <a:lumMod val="25000"/>
                  </a:schemeClr>
                </a:solidFill>
              </a:rPr>
              <a:t>للعام الدراسي 2019 – 2020 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C9F3D0-44A6-4C5C-BF3E-2A9B90D06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509294"/>
          </a:xfrm>
        </p:spPr>
        <p:txBody>
          <a:bodyPr/>
          <a:lstStyle/>
          <a:p>
            <a:pPr lvl="0">
              <a:buClr>
                <a:srgbClr val="90C226"/>
              </a:buClr>
            </a:pPr>
            <a:r>
              <a:rPr lang="ar-IQ" sz="2400" b="1" dirty="0">
                <a:solidFill>
                  <a:schemeClr val="accent3">
                    <a:lumMod val="75000"/>
                  </a:schemeClr>
                </a:solidFill>
              </a:rPr>
              <a:t>الجامعة المستنصرية / كلية الادارة والاقتصاد </a:t>
            </a:r>
          </a:p>
          <a:p>
            <a:pPr lvl="0">
              <a:buClr>
                <a:srgbClr val="90C226"/>
              </a:buClr>
            </a:pPr>
            <a:r>
              <a:rPr lang="ar-IQ" sz="2400" b="1" dirty="0">
                <a:solidFill>
                  <a:schemeClr val="accent3">
                    <a:lumMod val="75000"/>
                  </a:schemeClr>
                </a:solidFill>
              </a:rPr>
              <a:t>قسم ادارة الاعمال </a:t>
            </a:r>
          </a:p>
          <a:p>
            <a:pPr lvl="0">
              <a:buClr>
                <a:srgbClr val="90C226"/>
              </a:buClr>
            </a:pPr>
            <a:r>
              <a:rPr lang="ar-IQ" sz="2400" b="1" dirty="0">
                <a:solidFill>
                  <a:schemeClr val="accent3">
                    <a:lumMod val="75000"/>
                  </a:schemeClr>
                </a:solidFill>
              </a:rPr>
              <a:t>/ المرحلة الثالثة صباحي / ك 1 م 8 </a:t>
            </a:r>
          </a:p>
          <a:p>
            <a:pPr lvl="0">
              <a:buClr>
                <a:srgbClr val="90C226"/>
              </a:buClr>
            </a:pPr>
            <a:r>
              <a:rPr lang="ar-IQ" sz="2400" b="1" dirty="0">
                <a:solidFill>
                  <a:schemeClr val="accent3">
                    <a:lumMod val="75000"/>
                  </a:schemeClr>
                </a:solidFill>
              </a:rPr>
              <a:t>مدرس المادة : م . م إسراء شنان ثابت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985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FB8B85-7E12-4B61-82E1-90C18B3AC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9" y="1025236"/>
            <a:ext cx="8762999" cy="5016789"/>
          </a:xfrm>
        </p:spPr>
      </p:pic>
    </p:spTree>
    <p:extLst>
      <p:ext uri="{BB962C8B-B14F-4D97-AF65-F5344CB8AC3E}">
        <p14:creationId xmlns:p14="http://schemas.microsoft.com/office/powerpoint/2010/main" val="4185944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F0CF8C-0852-469B-968F-CDD23713D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1" y="477982"/>
            <a:ext cx="8575964" cy="5564043"/>
          </a:xfrm>
        </p:spPr>
      </p:pic>
    </p:spTree>
    <p:extLst>
      <p:ext uri="{BB962C8B-B14F-4D97-AF65-F5344CB8AC3E}">
        <p14:creationId xmlns:p14="http://schemas.microsoft.com/office/powerpoint/2010/main" val="2116723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4176EC-092F-4E3E-BFDE-4C28DAD47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10" y="180108"/>
            <a:ext cx="8132618" cy="6317673"/>
          </a:xfrm>
        </p:spPr>
      </p:pic>
    </p:spTree>
    <p:extLst>
      <p:ext uri="{BB962C8B-B14F-4D97-AF65-F5344CB8AC3E}">
        <p14:creationId xmlns:p14="http://schemas.microsoft.com/office/powerpoint/2010/main" val="3828580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705C47-E5EF-4839-9009-7D25F22EB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9" y="845127"/>
            <a:ext cx="7564582" cy="5493327"/>
          </a:xfrm>
        </p:spPr>
      </p:pic>
    </p:spTree>
    <p:extLst>
      <p:ext uri="{BB962C8B-B14F-4D97-AF65-F5344CB8AC3E}">
        <p14:creationId xmlns:p14="http://schemas.microsoft.com/office/powerpoint/2010/main" val="904664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CCEF9A-DAA8-4BE1-8398-D3B5409D5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09" y="1681877"/>
            <a:ext cx="8596312" cy="3494246"/>
          </a:xfrm>
        </p:spPr>
      </p:pic>
    </p:spTree>
    <p:extLst>
      <p:ext uri="{BB962C8B-B14F-4D97-AF65-F5344CB8AC3E}">
        <p14:creationId xmlns:p14="http://schemas.microsoft.com/office/powerpoint/2010/main" val="3845094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A46456-AD6A-4646-B2CA-81FED0FC0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5" y="249382"/>
            <a:ext cx="6864927" cy="5792643"/>
          </a:xfrm>
        </p:spPr>
      </p:pic>
    </p:spTree>
    <p:extLst>
      <p:ext uri="{BB962C8B-B14F-4D97-AF65-F5344CB8AC3E}">
        <p14:creationId xmlns:p14="http://schemas.microsoft.com/office/powerpoint/2010/main" val="3563270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4F3B63-14C7-474A-814E-80A3657BD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9" y="1701392"/>
            <a:ext cx="8902556" cy="3455216"/>
          </a:xfrm>
        </p:spPr>
      </p:pic>
    </p:spTree>
    <p:extLst>
      <p:ext uri="{BB962C8B-B14F-4D97-AF65-F5344CB8AC3E}">
        <p14:creationId xmlns:p14="http://schemas.microsoft.com/office/powerpoint/2010/main" val="3813599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A84A43-48BD-487D-9B2C-4E841E2EF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20" y="367146"/>
            <a:ext cx="5041382" cy="5196898"/>
          </a:xfrm>
        </p:spPr>
      </p:pic>
    </p:spTree>
    <p:extLst>
      <p:ext uri="{BB962C8B-B14F-4D97-AF65-F5344CB8AC3E}">
        <p14:creationId xmlns:p14="http://schemas.microsoft.com/office/powerpoint/2010/main" val="3388791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C910E7-AAB7-4E9B-A466-4DEDA39CF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" y="762000"/>
            <a:ext cx="8534399" cy="5763491"/>
          </a:xfrm>
        </p:spPr>
      </p:pic>
    </p:spTree>
    <p:extLst>
      <p:ext uri="{BB962C8B-B14F-4D97-AF65-F5344CB8AC3E}">
        <p14:creationId xmlns:p14="http://schemas.microsoft.com/office/powerpoint/2010/main" val="3864793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31991A-D25C-4AC1-8F24-F604FC24A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4" y="370609"/>
            <a:ext cx="8465128" cy="6116781"/>
          </a:xfrm>
        </p:spPr>
      </p:pic>
    </p:spTree>
    <p:extLst>
      <p:ext uri="{BB962C8B-B14F-4D97-AF65-F5344CB8AC3E}">
        <p14:creationId xmlns:p14="http://schemas.microsoft.com/office/powerpoint/2010/main" val="323711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5D662D-A4B2-4121-B32E-A9B155130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491836"/>
            <a:ext cx="8530537" cy="5569528"/>
          </a:xfrm>
        </p:spPr>
      </p:pic>
    </p:spTree>
    <p:extLst>
      <p:ext uri="{BB962C8B-B14F-4D97-AF65-F5344CB8AC3E}">
        <p14:creationId xmlns:p14="http://schemas.microsoft.com/office/powerpoint/2010/main" val="1354548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6CEBEE-6AF5-44BC-B1E0-F6C17ABCD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18" y="325583"/>
            <a:ext cx="7467600" cy="5577898"/>
          </a:xfrm>
        </p:spPr>
      </p:pic>
    </p:spTree>
    <p:extLst>
      <p:ext uri="{BB962C8B-B14F-4D97-AF65-F5344CB8AC3E}">
        <p14:creationId xmlns:p14="http://schemas.microsoft.com/office/powerpoint/2010/main" val="3723268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B2E92D-6513-4B59-BE06-D6F340ABE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5" y="304800"/>
            <a:ext cx="7432963" cy="5737225"/>
          </a:xfrm>
        </p:spPr>
      </p:pic>
    </p:spTree>
    <p:extLst>
      <p:ext uri="{BB962C8B-B14F-4D97-AF65-F5344CB8AC3E}">
        <p14:creationId xmlns:p14="http://schemas.microsoft.com/office/powerpoint/2010/main" val="2544044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750914-B7FB-452A-B85D-AF9A52DCC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665018"/>
            <a:ext cx="8721437" cy="5377007"/>
          </a:xfrm>
        </p:spPr>
      </p:pic>
    </p:spTree>
    <p:extLst>
      <p:ext uri="{BB962C8B-B14F-4D97-AF65-F5344CB8AC3E}">
        <p14:creationId xmlns:p14="http://schemas.microsoft.com/office/powerpoint/2010/main" val="3150981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3D46D4-CB0A-4606-826F-450F306AD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990600"/>
            <a:ext cx="8997084" cy="4946073"/>
          </a:xfrm>
        </p:spPr>
      </p:pic>
    </p:spTree>
    <p:extLst>
      <p:ext uri="{BB962C8B-B14F-4D97-AF65-F5344CB8AC3E}">
        <p14:creationId xmlns:p14="http://schemas.microsoft.com/office/powerpoint/2010/main" val="660667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B85242-703B-43BA-9F24-C7B90C6D3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1" y="568035"/>
            <a:ext cx="8907030" cy="5340927"/>
          </a:xfrm>
        </p:spPr>
      </p:pic>
    </p:spTree>
    <p:extLst>
      <p:ext uri="{BB962C8B-B14F-4D97-AF65-F5344CB8AC3E}">
        <p14:creationId xmlns:p14="http://schemas.microsoft.com/office/powerpoint/2010/main" val="1994585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E77806-5CE2-4A54-A194-07E229D1B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450274"/>
            <a:ext cx="8970818" cy="5591752"/>
          </a:xfrm>
        </p:spPr>
      </p:pic>
    </p:spTree>
    <p:extLst>
      <p:ext uri="{BB962C8B-B14F-4D97-AF65-F5344CB8AC3E}">
        <p14:creationId xmlns:p14="http://schemas.microsoft.com/office/powerpoint/2010/main" val="294039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E7CA34-BC0D-4375-9B70-617E4129C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9" y="671946"/>
            <a:ext cx="8998527" cy="4933661"/>
          </a:xfrm>
        </p:spPr>
      </p:pic>
    </p:spTree>
    <p:extLst>
      <p:ext uri="{BB962C8B-B14F-4D97-AF65-F5344CB8AC3E}">
        <p14:creationId xmlns:p14="http://schemas.microsoft.com/office/powerpoint/2010/main" val="910015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F21AB2-2E97-4453-97A2-65BDDBE4C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5" y="1579419"/>
            <a:ext cx="9031720" cy="4141264"/>
          </a:xfrm>
        </p:spPr>
      </p:pic>
    </p:spTree>
    <p:extLst>
      <p:ext uri="{BB962C8B-B14F-4D97-AF65-F5344CB8AC3E}">
        <p14:creationId xmlns:p14="http://schemas.microsoft.com/office/powerpoint/2010/main" val="3328335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4F1B8D-1D2B-4336-9017-36711E15B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0" y="852056"/>
            <a:ext cx="8541327" cy="5189970"/>
          </a:xfrm>
        </p:spPr>
      </p:pic>
    </p:spTree>
    <p:extLst>
      <p:ext uri="{BB962C8B-B14F-4D97-AF65-F5344CB8AC3E}">
        <p14:creationId xmlns:p14="http://schemas.microsoft.com/office/powerpoint/2010/main" val="2971514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C822BB-2A4E-4C05-BCE9-8BD0F91F7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" y="477982"/>
            <a:ext cx="8555182" cy="5564043"/>
          </a:xfrm>
        </p:spPr>
      </p:pic>
    </p:spTree>
    <p:extLst>
      <p:ext uri="{BB962C8B-B14F-4D97-AF65-F5344CB8AC3E}">
        <p14:creationId xmlns:p14="http://schemas.microsoft.com/office/powerpoint/2010/main" val="31851224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</TotalTime>
  <Words>35</Words>
  <Application>Microsoft Office PowerPoint</Application>
  <PresentationFormat>Widescreen</PresentationFormat>
  <Paragraphs>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 3</vt:lpstr>
      <vt:lpstr>Facet</vt:lpstr>
      <vt:lpstr>ادارة المصارف  للعام الدراسي 2019 – 2020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ادارة المصارف  للعام الدراسي 2019 – 2020 </dc:title>
  <dc:creator>asrashnan@gmail.com</dc:creator>
  <cp:lastModifiedBy>asrashnan@gmail.com</cp:lastModifiedBy>
  <cp:revision>46</cp:revision>
  <dcterms:created xsi:type="dcterms:W3CDTF">2020-04-03T22:59:16Z</dcterms:created>
  <dcterms:modified xsi:type="dcterms:W3CDTF">2020-04-08T12:30:08Z</dcterms:modified>
</cp:coreProperties>
</file>