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2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34DFB-5C12-43AD-89C2-81CBBFF34FFB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/>
              <a:t>محاضره   3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752600"/>
            <a:ext cx="769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077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عرض على الشاشة (3:4)‏</PresentationFormat>
  <Paragraphs>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 محاضره   3 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محاضره 36</dc:title>
  <dc:creator>fujitsu</dc:creator>
  <cp:lastModifiedBy>fujitsu</cp:lastModifiedBy>
  <cp:revision>4</cp:revision>
  <dcterms:created xsi:type="dcterms:W3CDTF">2019-11-05T13:16:56Z</dcterms:created>
  <dcterms:modified xsi:type="dcterms:W3CDTF">2020-11-23T07:48:31Z</dcterms:modified>
</cp:coreProperties>
</file>