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4" r:id="rId3"/>
    <p:sldId id="265" r:id="rId4"/>
    <p:sldId id="259" r:id="rId5"/>
    <p:sldId id="260" r:id="rId6"/>
    <p:sldId id="261" r:id="rId7"/>
    <p:sldId id="262" r:id="rId8"/>
    <p:sldId id="263" r:id="rId9"/>
  </p:sldIdLst>
  <p:sldSz cx="13716000" cy="9144000"/>
  <p:notesSz cx="6858000" cy="9144000"/>
  <p:defaultTextStyle>
    <a:defPPr>
      <a:defRPr lang="ar-IQ"/>
    </a:defPPr>
    <a:lvl1pPr marL="0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r" defTabSz="1306220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4" d="100"/>
          <a:sy n="34" d="100"/>
        </p:scale>
        <p:origin x="-1056" y="-62"/>
      </p:cViewPr>
      <p:guideLst>
        <p:guide orient="horz" pos="2880"/>
        <p:guide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28700" y="2840568"/>
            <a:ext cx="116586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057400" y="5181600"/>
            <a:ext cx="9601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9944100" y="366185"/>
            <a:ext cx="308610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366185"/>
            <a:ext cx="902970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83470" y="5875867"/>
            <a:ext cx="11658600" cy="1816100"/>
          </a:xfrm>
        </p:spPr>
        <p:txBody>
          <a:bodyPr anchor="t"/>
          <a:lstStyle>
            <a:lvl1pPr algn="r">
              <a:defRPr sz="57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83470" y="3875618"/>
            <a:ext cx="11658600" cy="2000249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2133601"/>
            <a:ext cx="6057900" cy="6034617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972300" y="2133601"/>
            <a:ext cx="6057900" cy="6034617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046817"/>
            <a:ext cx="6060282" cy="853016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85800" y="2899833"/>
            <a:ext cx="6060282" cy="526838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967538" y="2046817"/>
            <a:ext cx="6062663" cy="853016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967538" y="2899833"/>
            <a:ext cx="6062663" cy="526838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1" y="364067"/>
            <a:ext cx="4512470" cy="1549400"/>
          </a:xfrm>
        </p:spPr>
        <p:txBody>
          <a:bodyPr anchor="b"/>
          <a:lstStyle>
            <a:lvl1pPr algn="r">
              <a:defRPr sz="29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62575" y="364067"/>
            <a:ext cx="7667625" cy="7804151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85801" y="1913467"/>
            <a:ext cx="4512470" cy="6254751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88432" y="6400800"/>
            <a:ext cx="8229600" cy="755651"/>
          </a:xfrm>
        </p:spPr>
        <p:txBody>
          <a:bodyPr anchor="b"/>
          <a:lstStyle>
            <a:lvl1pPr algn="r">
              <a:defRPr sz="29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688432" y="817033"/>
            <a:ext cx="8229600" cy="548640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688432" y="7156451"/>
            <a:ext cx="8229600" cy="1073149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6F26-CB2D-4474-A9C5-7FDF0243CDF1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0EE1-C4FC-4171-BF69-C3465814E2C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12344400" cy="1524000"/>
          </a:xfrm>
          <a:prstGeom prst="rect">
            <a:avLst/>
          </a:prstGeom>
        </p:spPr>
        <p:txBody>
          <a:bodyPr vert="horz" lIns="130622" tIns="65311" rIns="130622" bIns="65311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133601"/>
            <a:ext cx="12344400" cy="6034617"/>
          </a:xfrm>
          <a:prstGeom prst="rect">
            <a:avLst/>
          </a:prstGeom>
        </p:spPr>
        <p:txBody>
          <a:bodyPr vert="horz" lIns="130622" tIns="65311" rIns="130622" bIns="65311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9829800" y="8475134"/>
            <a:ext cx="3200400" cy="486833"/>
          </a:xfrm>
          <a:prstGeom prst="rect">
            <a:avLst/>
          </a:prstGeom>
        </p:spPr>
        <p:txBody>
          <a:bodyPr vert="horz" lIns="130622" tIns="65311" rIns="130622" bIns="65311" rtlCol="1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D6F26-CB2D-4474-A9C5-7FDF0243CDF1}" type="datetimeFigureOut">
              <a:rPr lang="ar-IQ" smtClean="0"/>
              <a:pPr/>
              <a:t>12/04/1442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686300" y="8475134"/>
            <a:ext cx="4343400" cy="486833"/>
          </a:xfrm>
          <a:prstGeom prst="rect">
            <a:avLst/>
          </a:prstGeom>
        </p:spPr>
        <p:txBody>
          <a:bodyPr vert="horz" lIns="130622" tIns="65311" rIns="130622" bIns="65311" rtlCol="1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85800" y="8475134"/>
            <a:ext cx="3200400" cy="486833"/>
          </a:xfrm>
          <a:prstGeom prst="rect">
            <a:avLst/>
          </a:prstGeom>
        </p:spPr>
        <p:txBody>
          <a:bodyPr vert="horz" lIns="130622" tIns="65311" rIns="130622" bIns="65311" rtlCol="1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80EE1-C4FC-4171-BF69-C3465814E2C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1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r" defTabSz="1306220" rtl="1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r" defTabSz="1306220" rtl="1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r" defTabSz="1306220" rtl="1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r" defTabSz="1306220" rtl="1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r" defTabSz="1306220" rtl="1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r" defTabSz="1306220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0"/>
            <a:ext cx="12344400" cy="812800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المحاضره 17</a:t>
            </a:r>
            <a:endParaRPr lang="ar-IQ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11200"/>
            <a:ext cx="12915900" cy="81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406400"/>
            <a:ext cx="12573000" cy="83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13716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010400"/>
            <a:ext cx="13411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06400"/>
            <a:ext cx="12687300" cy="83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06400"/>
            <a:ext cx="12310110" cy="83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406400"/>
            <a:ext cx="12573000" cy="843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06400"/>
            <a:ext cx="12458700" cy="83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06400"/>
            <a:ext cx="12344400" cy="83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</Words>
  <Application>Microsoft Office PowerPoint</Application>
  <PresentationFormat>مخصص</PresentationFormat>
  <Paragraphs>1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المحاضره 17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محاضره   17</dc:title>
  <dc:creator>fujitsu</dc:creator>
  <cp:lastModifiedBy>fujitsu</cp:lastModifiedBy>
  <cp:revision>10</cp:revision>
  <dcterms:created xsi:type="dcterms:W3CDTF">2020-03-03T15:37:31Z</dcterms:created>
  <dcterms:modified xsi:type="dcterms:W3CDTF">2020-11-27T17:06:58Z</dcterms:modified>
</cp:coreProperties>
</file>