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285750" y="772160"/>
            <a:ext cx="6343650" cy="5628640"/>
          </a:xfrm>
        </p:spPr>
        <p:txBody>
          <a:bodyPr>
            <a:noAutofit/>
          </a:bodyPr>
          <a:lstStyle/>
          <a:p>
            <a:pPr lvl="0" algn="ctr"/>
            <a:r>
              <a:rPr lang="ar-IQ" sz="3200" dirty="0" smtClean="0">
                <a:solidFill>
                  <a:srgbClr val="0070C0"/>
                </a:solidFill>
              </a:rPr>
              <a:t>بعض قصائد الشاعر </a:t>
            </a:r>
            <a:r>
              <a:rPr lang="ar-IQ" sz="3200" dirty="0" err="1" smtClean="0">
                <a:solidFill>
                  <a:srgbClr val="0070C0"/>
                </a:solidFill>
              </a:rPr>
              <a:t>بدرشاكر</a:t>
            </a:r>
            <a:r>
              <a:rPr lang="ar-IQ" sz="3200" dirty="0" smtClean="0">
                <a:solidFill>
                  <a:srgbClr val="0070C0"/>
                </a:solidFill>
              </a:rPr>
              <a:t> السياب</a:t>
            </a:r>
          </a:p>
          <a:p>
            <a:pPr lvl="0" algn="ctr"/>
            <a:r>
              <a:rPr lang="ar-IQ" sz="3200" dirty="0" smtClean="0">
                <a:solidFill>
                  <a:srgbClr val="0070C0"/>
                </a:solidFill>
              </a:rPr>
              <a:t>فجر </a:t>
            </a:r>
            <a:r>
              <a:rPr lang="ar-IQ" sz="3200" dirty="0">
                <a:solidFill>
                  <a:srgbClr val="0070C0"/>
                </a:solidFill>
              </a:rPr>
              <a:t>السلام </a:t>
            </a:r>
            <a:endParaRPr lang="en-US" sz="3200" dirty="0">
              <a:solidFill>
                <a:srgbClr val="0070C0"/>
              </a:solidFill>
            </a:endParaRPr>
          </a:p>
          <a:p>
            <a:pPr lvl="0" algn="ctr"/>
            <a:r>
              <a:rPr lang="ar-IQ" sz="3200" dirty="0">
                <a:solidFill>
                  <a:srgbClr val="0070C0"/>
                </a:solidFill>
              </a:rPr>
              <a:t>حفار القبور </a:t>
            </a:r>
            <a:endParaRPr lang="en-US" sz="3200" dirty="0">
              <a:solidFill>
                <a:srgbClr val="0070C0"/>
              </a:solidFill>
            </a:endParaRPr>
          </a:p>
          <a:p>
            <a:pPr lvl="0" algn="ctr"/>
            <a:r>
              <a:rPr lang="ar-IQ" sz="3200" dirty="0">
                <a:solidFill>
                  <a:srgbClr val="0070C0"/>
                </a:solidFill>
              </a:rPr>
              <a:t>الأسلحة والأطفال </a:t>
            </a:r>
            <a:endParaRPr lang="en-US" sz="3200" dirty="0">
              <a:solidFill>
                <a:srgbClr val="0070C0"/>
              </a:solidFill>
            </a:endParaRPr>
          </a:p>
          <a:p>
            <a:pPr lvl="0" algn="ctr"/>
            <a:r>
              <a:rPr lang="ar-IQ" sz="3200" dirty="0">
                <a:solidFill>
                  <a:srgbClr val="0070C0"/>
                </a:solidFill>
              </a:rPr>
              <a:t>المومس العمياء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8700" y="2075724"/>
            <a:ext cx="5829300" cy="1960033"/>
          </a:xfrm>
        </p:spPr>
        <p:txBody>
          <a:bodyPr>
            <a:noAutofit/>
          </a:bodyPr>
          <a:lstStyle/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14</Words>
  <Application>Microsoft Office PowerPoint</Application>
  <PresentationFormat>عرض على الشاشة (3:4)‏</PresentationFormat>
  <Paragraphs>6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دفق الهواء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6</cp:revision>
  <dcterms:created xsi:type="dcterms:W3CDTF">2018-12-19T03:07:36Z</dcterms:created>
  <dcterms:modified xsi:type="dcterms:W3CDTF">2018-12-19T03:30:14Z</dcterms:modified>
</cp:coreProperties>
</file>