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56" r:id="rId1"/>
  </p:sldMasterIdLst>
  <p:sldIdLst>
    <p:sldId id="257" r:id="rId2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75" d="100"/>
          <a:sy n="75" d="100"/>
        </p:scale>
        <p:origin x="-115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شكل حر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شكل حر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عنوان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7" name="عنوان فرعي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30" name="عنصر نائب للتاريخ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66C21-7C48-4E59-A974-3F1E3A529166}" type="datetimeFigureOut">
              <a:rPr lang="ar-IQ" smtClean="0"/>
              <a:t>11/04/1440</a:t>
            </a:fld>
            <a:endParaRPr lang="ar-IQ"/>
          </a:p>
        </p:txBody>
      </p:sp>
      <p:sp>
        <p:nvSpPr>
          <p:cNvPr id="19" name="عنصر نائب للتذييل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27" name="عنصر نائب لرقم الشريحة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A6120-4D30-4C00-96AA-DC2CB62D0D22}" type="slidenum">
              <a:rPr lang="ar-IQ" smtClean="0"/>
              <a:t>‹#›</a:t>
            </a:fld>
            <a:endParaRPr lang="ar-IQ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66C21-7C48-4E59-A974-3F1E3A529166}" type="datetimeFigureOut">
              <a:rPr lang="ar-IQ" smtClean="0"/>
              <a:t>11/04/1440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A6120-4D30-4C00-96AA-DC2CB62D0D22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66C21-7C48-4E59-A974-3F1E3A529166}" type="datetimeFigureOut">
              <a:rPr lang="ar-IQ" smtClean="0"/>
              <a:t>11/04/1440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A6120-4D30-4C00-96AA-DC2CB62D0D22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66C21-7C48-4E59-A974-3F1E3A529166}" type="datetimeFigureOut">
              <a:rPr lang="ar-IQ" smtClean="0"/>
              <a:t>11/04/1440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A6120-4D30-4C00-96AA-DC2CB62D0D22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شكل حر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شكل حر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66C21-7C48-4E59-A974-3F1E3A529166}" type="datetimeFigureOut">
              <a:rPr lang="ar-IQ" smtClean="0"/>
              <a:t>11/04/1440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A6120-4D30-4C00-96AA-DC2CB62D0D22}" type="slidenum">
              <a:rPr lang="ar-IQ" smtClean="0"/>
              <a:t>‹#›</a:t>
            </a:fld>
            <a:endParaRPr lang="ar-IQ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66C21-7C48-4E59-A974-3F1E3A529166}" type="datetimeFigureOut">
              <a:rPr lang="ar-IQ" smtClean="0"/>
              <a:t>11/04/1440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A6120-4D30-4C00-96AA-DC2CB62D0D22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66C21-7C48-4E59-A974-3F1E3A529166}" type="datetimeFigureOut">
              <a:rPr lang="ar-IQ" smtClean="0"/>
              <a:t>11/04/1440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A6120-4D30-4C00-96AA-DC2CB62D0D22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66C21-7C48-4E59-A974-3F1E3A529166}" type="datetimeFigureOut">
              <a:rPr lang="ar-IQ" smtClean="0"/>
              <a:t>11/04/1440</a:t>
            </a:fld>
            <a:endParaRPr lang="ar-IQ"/>
          </a:p>
        </p:txBody>
      </p:sp>
      <p:sp>
        <p:nvSpPr>
          <p:cNvPr id="8" name="عنصر نائب لرقم الشريحة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88A6120-4D30-4C00-96AA-DC2CB62D0D22}" type="slidenum">
              <a:rPr lang="ar-IQ" smtClean="0"/>
              <a:t>‹#›</a:t>
            </a:fld>
            <a:endParaRPr lang="ar-IQ"/>
          </a:p>
        </p:txBody>
      </p:sp>
      <p:sp>
        <p:nvSpPr>
          <p:cNvPr id="9" name="عنصر نائب للتذييل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66C21-7C48-4E59-A974-3F1E3A529166}" type="datetimeFigureOut">
              <a:rPr lang="ar-IQ" smtClean="0"/>
              <a:t>11/04/1440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A6120-4D30-4C00-96AA-DC2CB62D0D22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66C21-7C48-4E59-A974-3F1E3A529166}" type="datetimeFigureOut">
              <a:rPr lang="ar-IQ" smtClean="0"/>
              <a:t>11/04/1440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888A6120-4D30-4C00-96AA-DC2CB62D0D22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AAF66C21-7C48-4E59-A974-3F1E3A529166}" type="datetimeFigureOut">
              <a:rPr lang="ar-IQ" smtClean="0"/>
              <a:t>11/04/1440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A6120-4D30-4C00-96AA-DC2CB62D0D22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شكل حر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شكل حر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عنصر نائب للعنوان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0" name="عنصر نائب للنص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0" name="عنصر نائب للتاريخ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AAF66C21-7C48-4E59-A974-3F1E3A529166}" type="datetimeFigureOut">
              <a:rPr lang="ar-IQ" smtClean="0"/>
              <a:t>11/04/1440</a:t>
            </a:fld>
            <a:endParaRPr lang="ar-IQ"/>
          </a:p>
        </p:txBody>
      </p:sp>
      <p:sp>
        <p:nvSpPr>
          <p:cNvPr id="22" name="عنصر نائب للتذييل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18" name="عنصر نائب لرقم الشريحة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888A6120-4D30-4C00-96AA-DC2CB62D0D22}" type="slidenum">
              <a:rPr lang="ar-IQ" smtClean="0"/>
              <a:t>‹#›</a:t>
            </a:fld>
            <a:endParaRPr lang="ar-IQ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1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r" rtl="1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r" rtl="1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r" rtl="1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r" rtl="1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r" rtl="1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r" rtl="1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r" rtl="1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r" rtl="1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ar-IQ" sz="4800" dirty="0">
                <a:solidFill>
                  <a:srgbClr val="FF0000"/>
                </a:solidFill>
                <a:cs typeface="AF_Tabook" pitchFamily="2" charset="-78"/>
              </a:rPr>
              <a:t>أسباب نزول القرآن منجماً</a:t>
            </a:r>
            <a:r>
              <a:rPr lang="en-US" sz="4800" dirty="0">
                <a:solidFill>
                  <a:srgbClr val="FF0000"/>
                </a:solidFill>
                <a:cs typeface="AF_Tabook" pitchFamily="2" charset="-78"/>
              </a:rPr>
              <a:t/>
            </a:r>
            <a:br>
              <a:rPr lang="en-US" sz="4800" dirty="0">
                <a:solidFill>
                  <a:srgbClr val="FF0000"/>
                </a:solidFill>
                <a:cs typeface="AF_Tabook" pitchFamily="2" charset="-78"/>
              </a:rPr>
            </a:b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67544" y="1844824"/>
            <a:ext cx="7467600" cy="3412976"/>
          </a:xfrm>
        </p:spPr>
        <p:txBody>
          <a:bodyPr>
            <a:noAutofit/>
          </a:bodyPr>
          <a:lstStyle/>
          <a:p>
            <a:r>
              <a:rPr lang="ar-IQ" sz="1800" dirty="0" smtClean="0"/>
              <a:t>أرسى </a:t>
            </a:r>
            <a:r>
              <a:rPr lang="ar-IQ" sz="1800" dirty="0"/>
              <a:t>القرآن الكريم نظاماً اقتصادياً وتكافلاً اجتماعياً منقطع النظير فحارب الجشع وقضى على الربا بكل الوانه (( الذين يأكلون الربا لا يقومون الا كما يقوم الذي يتخبطه الشيطان من المس )) </a:t>
            </a:r>
            <a:r>
              <a:rPr lang="ar-IQ" sz="1800" baseline="-25000" dirty="0"/>
              <a:t>البقرة / 275</a:t>
            </a:r>
            <a:r>
              <a:rPr lang="ar-IQ" sz="1800" dirty="0"/>
              <a:t> , وأمر بتوزيع الاموال بشكل عادل ليكون متداولا بين كل الناس قـال تعـالى (( كي </a:t>
            </a:r>
            <a:r>
              <a:rPr lang="ar-IQ" sz="1800" dirty="0" err="1"/>
              <a:t>لايكون</a:t>
            </a:r>
            <a:r>
              <a:rPr lang="ar-IQ" sz="1800" dirty="0"/>
              <a:t> دولة بين الاغنياء منكم )) </a:t>
            </a:r>
            <a:r>
              <a:rPr lang="ar-IQ" sz="1800" baseline="-25000" dirty="0"/>
              <a:t>الحشر / 7</a:t>
            </a:r>
            <a:r>
              <a:rPr lang="ar-IQ" sz="1800" dirty="0"/>
              <a:t> , وأمر بالاعتدال في الانفاق قال تعالى (( والذين اذا انفقوا لم يسرفوا ولم يقتروا وكان بين ذلك قواماً )) </a:t>
            </a:r>
            <a:r>
              <a:rPr lang="ar-IQ" sz="1800" baseline="-25000" dirty="0"/>
              <a:t>الفرقان / 67</a:t>
            </a:r>
            <a:r>
              <a:rPr lang="ar-IQ" sz="1800" dirty="0"/>
              <a:t> , وحرم كنز الاموال (( والذين يكنزون الذهب والفضة ولا ينفقونهـــا في سبيــل الله فبشـرهم بعذاب أليم )) </a:t>
            </a:r>
            <a:r>
              <a:rPr lang="ar-IQ" sz="1800" baseline="-25000" dirty="0"/>
              <a:t>التوبة / 34</a:t>
            </a:r>
            <a:r>
              <a:rPr lang="ar-IQ" sz="1800" dirty="0"/>
              <a:t> , وفرض الزكاة لئلا يبقى جائع بين الناس (( والذين في أموالهم حق معلوم للسائل والمحروم )) </a:t>
            </a:r>
            <a:r>
              <a:rPr lang="ar-IQ" sz="1800" baseline="-25000" dirty="0"/>
              <a:t>المعارج / 24 - 25 .</a:t>
            </a:r>
            <a:endParaRPr lang="en-US" sz="1800" dirty="0"/>
          </a:p>
          <a:p>
            <a:endParaRPr lang="ar-IQ" sz="1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91217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 thruBlk="1"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تقنية">
  <a:themeElements>
    <a:clrScheme name="تقنية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تقنية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تقنية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9</TotalTime>
  <Words>129</Words>
  <Application>Microsoft Office PowerPoint</Application>
  <PresentationFormat>عرض على الشاشة (3:4)‏</PresentationFormat>
  <Paragraphs>2</Paragraphs>
  <Slides>1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2" baseType="lpstr">
      <vt:lpstr>تقنية</vt:lpstr>
      <vt:lpstr>أسباب نزول القرآن منجماً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أثر القرآن في النواحي السياسية</dc:title>
  <dc:creator>الافق الجدب</dc:creator>
  <cp:lastModifiedBy>الافق الجدب</cp:lastModifiedBy>
  <cp:revision>2</cp:revision>
  <dcterms:created xsi:type="dcterms:W3CDTF">2018-12-17T15:06:03Z</dcterms:created>
  <dcterms:modified xsi:type="dcterms:W3CDTF">2018-12-19T03:42:43Z</dcterms:modified>
</cp:coreProperties>
</file>