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28FCFE8E-13F9-43B1-B932-DA427C52EC3E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8A60BEF4-D35F-4F2F-B1E7-D58B15D50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689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FAC1DFB-1E9F-4733-8F93-B253C3D8CA01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820FF05-D410-4867-AA7B-BA482FF2801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63612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4FD6-0D01-4B36-8CEB-524B6F68B61A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0FF05-D410-4867-AA7B-BA482FF28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960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5CBF-8BF0-4B44-A63B-5DB0DDE0AFC2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0FF05-D410-4867-AA7B-BA482FF28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537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5C768-23C3-4403-8660-6F626AECAA66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0FF05-D410-4867-AA7B-BA482FF28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607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886D47-D26A-466F-AAB1-15B10EDE2B5E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20FF05-D410-4867-AA7B-BA482FF2801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923445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A23E-413D-41F7-A9C9-97D10CFB2834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0FF05-D410-4867-AA7B-BA482FF28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0824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0C2A-D427-4BCF-A963-88E4DEAD9B8F}" type="datetime1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0FF05-D410-4867-AA7B-BA482FF28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102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BA8B3-0068-4458-9555-2052C02C6BDE}" type="datetime1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0FF05-D410-4867-AA7B-BA482FF28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5957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8054B-FE4F-4A5E-B56A-908F89AB2B64}" type="datetime1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0FF05-D410-4867-AA7B-BA482FF28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3617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DF6BA8-114E-48D9-94F2-C578E264473B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20FF05-D410-4867-AA7B-BA482FF2801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751478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508199-F696-4E78-A2EA-E4F8E426D704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20FF05-D410-4867-AA7B-BA482FF2801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503762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2715A75-7A07-4118-857A-8303C9D29860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820FF05-D410-4867-AA7B-BA482FF2801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94534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hf hdr="0" ftr="0" dt="0"/>
  <p:txStyles>
    <p:titleStyle>
      <a:lvl1pPr algn="r" defTabSz="914400" rtl="1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r" defTabSz="914400" rtl="1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78650" y="3235117"/>
            <a:ext cx="8361229" cy="2098226"/>
          </a:xfrm>
        </p:spPr>
        <p:txBody>
          <a:bodyPr/>
          <a:lstStyle/>
          <a:p>
            <a:r>
              <a:rPr lang="ar-IQ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الأحزاب السياسية</a:t>
            </a:r>
            <a:r>
              <a:rPr lang="ar-IQ" dirty="0"/>
              <a:t/>
            </a:r>
            <a:br>
              <a:rPr lang="ar-IQ" dirty="0"/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الفصل الدراسي الأول</a:t>
            </a:r>
            <a:b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المحاضرة </a:t>
            </a:r>
            <a:r>
              <a:rPr lang="ar-IQ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السابعة</a:t>
            </a: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أ. م. د. ابتسام حاتم علوان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0FF05-D410-4867-AA7B-BA482FF280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405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- الانقلاب والأحزاب السياسية.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مفهوم الانقلاب.</a:t>
            </a:r>
          </a:p>
          <a:p>
            <a:r>
              <a:rPr lang="ar-IQ" dirty="0" smtClean="0"/>
              <a:t>خصائص الانقلاب.</a:t>
            </a:r>
          </a:p>
          <a:p>
            <a:r>
              <a:rPr lang="ar-IQ" dirty="0" smtClean="0"/>
              <a:t>الفرق بين </a:t>
            </a:r>
            <a:r>
              <a:rPr lang="ar-IQ" smtClean="0"/>
              <a:t>الثورة والانقلاب.</a:t>
            </a: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0FF05-D410-4867-AA7B-BA482FF280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965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rop">
  <a:themeElements>
    <a:clrScheme name="دفق الهوا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اقتصاص</Template>
  <TotalTime>8</TotalTime>
  <Words>20</Words>
  <Application>Microsoft Office PowerPoint</Application>
  <PresentationFormat>شاشة عريضة</PresentationFormat>
  <Paragraphs>7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8" baseType="lpstr">
      <vt:lpstr>Andalus</vt:lpstr>
      <vt:lpstr>Arial</vt:lpstr>
      <vt:lpstr>Calibri</vt:lpstr>
      <vt:lpstr>Franklin Gothic Book</vt:lpstr>
      <vt:lpstr>Tahoma</vt:lpstr>
      <vt:lpstr>Crop</vt:lpstr>
      <vt:lpstr>الأحزاب السياسية الفصل الدراسي الأول المحاضرة السابعة أ. م. د. ابتسام حاتم علوان</vt:lpstr>
      <vt:lpstr>- الانقلاب والأحزاب السياسية.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الأحزاب السياسية الفصل الدراسي الأول المحاضرة السابعة أ. م. د. ابتسام حاتم علوان</dc:title>
  <dc:creator>Maher Fattouh</dc:creator>
  <cp:lastModifiedBy>Maher Fattouh</cp:lastModifiedBy>
  <cp:revision>3</cp:revision>
  <dcterms:created xsi:type="dcterms:W3CDTF">2018-12-10T14:18:26Z</dcterms:created>
  <dcterms:modified xsi:type="dcterms:W3CDTF">2019-01-11T15:37:29Z</dcterms:modified>
</cp:coreProperties>
</file>