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9720AA2-FA93-4B69-98FB-F6AB74674BA3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1E7F2A4E-8D30-44CC-87A5-F5CFE2017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94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F14331A-EC41-4640-94FD-D54E35510EA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212951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E9E8B-A56A-4376-98E1-674EEDFBED3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87145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CD4E-2EDB-4F17-B4DD-A098CF580DC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015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D01C-0A5C-4225-85DE-F57B212355F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91044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5C21F4-1A5C-487E-A187-CCCDC2A18BE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83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CF21-7834-4134-ACFE-A46FEEFFA69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55942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8479-42E0-493A-93DE-05FFC7D8B1EB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79868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361D1-3D12-4A87-8C06-A16ECCD34C57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50900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CE8D-095C-46E9-A208-5A8B834CEF41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2076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5D97B-D993-45DA-B030-4A11999C528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0491873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297212-FA06-4C70-855D-5342E10EBFA8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377706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17ECE0C-98E0-4ED2-9914-F42B23D53C8E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E00EA04-DC6D-4EFA-A5E4-FBAA3E73DE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350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mb/>
  </p:transition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01480" y="3194174"/>
            <a:ext cx="8361229" cy="2098226"/>
          </a:xfrm>
        </p:spPr>
        <p:txBody>
          <a:bodyPr/>
          <a:lstStyle/>
          <a:p>
            <a:r>
              <a:rPr lang="ar-IQ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r>
              <a:rPr lang="ar-IQ" dirty="0"/>
              <a:t/>
            </a:r>
            <a:br>
              <a:rPr lang="ar-IQ" dirty="0"/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</a:t>
            </a: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الرابعة عشر</a:t>
            </a: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9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- </a:t>
            </a:r>
            <a:r>
              <a:rPr lang="ar-IQ" sz="7200" b="1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مقارنة بين أنواع الأحزاب السياسية.</a:t>
            </a:r>
            <a:endParaRPr lang="en-US" sz="7200" b="1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71600" y="1869743"/>
            <a:ext cx="9601200" cy="3997657"/>
          </a:xfrm>
        </p:spPr>
        <p:txBody>
          <a:bodyPr>
            <a:normAutofit/>
          </a:bodyPr>
          <a:lstStyle/>
          <a:p>
            <a:r>
              <a:rPr lang="ar-IQ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أوجه </a:t>
            </a:r>
            <a:r>
              <a:rPr lang="ar-IQ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التشابه </a:t>
            </a:r>
            <a:r>
              <a:rPr lang="ar-IQ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والاختلاف بين النازية والفاشية.</a:t>
            </a:r>
          </a:p>
          <a:p>
            <a:r>
              <a:rPr lang="ar-IQ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الخصائص المتشابهة والمختلفة بين الأحزاب الفاشستية والشيوعية.</a:t>
            </a:r>
          </a:p>
          <a:p>
            <a:r>
              <a:rPr lang="ar-IQ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من حيث :</a:t>
            </a:r>
          </a:p>
          <a:p>
            <a:pPr marL="0" indent="0">
              <a:buNone/>
            </a:pPr>
            <a:r>
              <a:rPr lang="ar-IQ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الطبقة الاجتماعية.</a:t>
            </a:r>
          </a:p>
          <a:p>
            <a:pPr marL="0" indent="0">
              <a:buNone/>
            </a:pPr>
            <a:r>
              <a:rPr lang="ar-IQ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الفلسفة.</a:t>
            </a:r>
          </a:p>
          <a:p>
            <a:pPr marL="0" indent="0">
              <a:buNone/>
            </a:pPr>
            <a:r>
              <a:rPr lang="ar-IQ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القومية.</a:t>
            </a:r>
          </a:p>
          <a:p>
            <a:pPr marL="0" indent="0">
              <a:buNone/>
            </a:pPr>
            <a:r>
              <a:rPr lang="ar-IQ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الايمان.</a:t>
            </a:r>
          </a:p>
          <a:p>
            <a:pPr marL="0" indent="0">
              <a:buNone/>
            </a:pPr>
            <a:r>
              <a:rPr lang="ar-IQ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</a:t>
            </a:r>
            <a:r>
              <a:rPr lang="ar-IQ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الزعامة.</a:t>
            </a:r>
            <a:endParaRPr lang="ar-IQ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ar-IQ" b="1" dirty="0"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 الثورة.</a:t>
            </a:r>
          </a:p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0EA04-DC6D-4EFA-A5E4-FBAA3E73D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06265"/>
      </p:ext>
    </p:extLst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Crop">
  <a:themeElements>
    <a:clrScheme name="برتقالي أحم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11</TotalTime>
  <Words>29</Words>
  <Application>Microsoft Office PowerPoint</Application>
  <PresentationFormat>شاشة عريضة</PresentationFormat>
  <Paragraphs>13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Andalus</vt:lpstr>
      <vt:lpstr>Arabic Typesetting</vt:lpstr>
      <vt:lpstr>Arial</vt:lpstr>
      <vt:lpstr>Calibri</vt:lpstr>
      <vt:lpstr>Franklin Gothic Book</vt:lpstr>
      <vt:lpstr>Tahoma</vt:lpstr>
      <vt:lpstr>Crop</vt:lpstr>
      <vt:lpstr>الأحزاب السياسية الفصل الدراسي الأول المحاضرة الرابعة عشر أ. م. د. ابتسام حاتم علوان</vt:lpstr>
      <vt:lpstr>- مقارنة بين أنواع الأحزاب السياسية.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العاشرة أ. م. د. ابتسام حاتم علوان</dc:title>
  <dc:creator>Maher Fattouh</dc:creator>
  <cp:lastModifiedBy>Maher Fattouh</cp:lastModifiedBy>
  <cp:revision>7</cp:revision>
  <dcterms:created xsi:type="dcterms:W3CDTF">2018-12-10T14:22:43Z</dcterms:created>
  <dcterms:modified xsi:type="dcterms:W3CDTF">2019-01-11T15:49:51Z</dcterms:modified>
</cp:coreProperties>
</file>