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06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3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19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73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8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081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91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79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97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146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5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07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16" y="0"/>
            <a:ext cx="9699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47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11</cp:revision>
  <dcterms:created xsi:type="dcterms:W3CDTF">2019-02-25T07:34:11Z</dcterms:created>
  <dcterms:modified xsi:type="dcterms:W3CDTF">2019-02-25T07:40:35Z</dcterms:modified>
</cp:coreProperties>
</file>