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611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246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305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288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674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929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93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826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2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717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490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A9DBD-4F68-484B-A9FC-D42D9EFFEC07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7968B-EB0E-4B69-B7EE-F08C1A5650C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578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6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2</cp:revision>
  <dcterms:created xsi:type="dcterms:W3CDTF">2019-02-25T07:30:35Z</dcterms:created>
  <dcterms:modified xsi:type="dcterms:W3CDTF">2019-02-25T07:31:43Z</dcterms:modified>
</cp:coreProperties>
</file>