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42264A1-07AA-42C2-B285-45823CC5D85F}" type="datetimeFigureOut">
              <a:rPr lang="ar-IQ" smtClean="0"/>
              <a:t>02/05/1440</a:t>
            </a:fld>
            <a:endParaRPr lang="ar-IQ"/>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ar-IQ"/>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4B76860-875A-4216-ADC2-0B80DE54F144}" type="slidenum">
              <a:rPr lang="ar-IQ" smtClean="0"/>
              <a:t>‹#›</a:t>
            </a:fld>
            <a:endParaRPr lang="ar-IQ"/>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6549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264A1-07AA-42C2-B285-45823CC5D85F}" type="datetimeFigureOut">
              <a:rPr lang="ar-IQ" smtClean="0"/>
              <a:t>02/05/1440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216397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264A1-07AA-42C2-B285-45823CC5D85F}" type="datetimeFigureOut">
              <a:rPr lang="ar-IQ" smtClean="0"/>
              <a:t>02/05/1440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1383913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264A1-07AA-42C2-B285-45823CC5D85F}" type="datetimeFigureOut">
              <a:rPr lang="ar-IQ" smtClean="0"/>
              <a:t>02/05/1440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B76860-875A-4216-ADC2-0B80DE54F144}" type="slidenum">
              <a:rPr lang="ar-IQ" smtClean="0"/>
              <a:t>‹#›</a:t>
            </a:fld>
            <a:endParaRPr lang="ar-IQ"/>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59301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264A1-07AA-42C2-B285-45823CC5D85F}" type="datetimeFigureOut">
              <a:rPr lang="ar-IQ" smtClean="0"/>
              <a:t>02/05/1440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1905602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42264A1-07AA-42C2-B285-45823CC5D85F}" type="datetimeFigureOut">
              <a:rPr lang="ar-IQ" smtClean="0"/>
              <a:t>02/05/1440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490198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42264A1-07AA-42C2-B285-45823CC5D85F}" type="datetimeFigureOut">
              <a:rPr lang="ar-IQ" smtClean="0"/>
              <a:t>02/05/1440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3932077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2264A1-07AA-42C2-B285-45823CC5D85F}" type="datetimeFigureOut">
              <a:rPr lang="ar-IQ" smtClean="0"/>
              <a:t>02/05/1440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123553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2264A1-07AA-42C2-B285-45823CC5D85F}" type="datetimeFigureOut">
              <a:rPr lang="ar-IQ" smtClean="0"/>
              <a:t>02/05/1440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365039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2264A1-07AA-42C2-B285-45823CC5D85F}" type="datetimeFigureOut">
              <a:rPr lang="ar-IQ" smtClean="0"/>
              <a:t>02/05/1440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144124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264A1-07AA-42C2-B285-45823CC5D85F}" type="datetimeFigureOut">
              <a:rPr lang="ar-IQ" smtClean="0"/>
              <a:t>02/05/1440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82605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2264A1-07AA-42C2-B285-45823CC5D85F}" type="datetimeFigureOut">
              <a:rPr lang="ar-IQ" smtClean="0"/>
              <a:t>02/05/1440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193024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2264A1-07AA-42C2-B285-45823CC5D85F}" type="datetimeFigureOut">
              <a:rPr lang="ar-IQ" smtClean="0"/>
              <a:t>02/05/1440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116973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2264A1-07AA-42C2-B285-45823CC5D85F}" type="datetimeFigureOut">
              <a:rPr lang="ar-IQ" smtClean="0"/>
              <a:t>02/05/1440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190309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264A1-07AA-42C2-B285-45823CC5D85F}" type="datetimeFigureOut">
              <a:rPr lang="ar-IQ" smtClean="0"/>
              <a:t>02/05/1440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338838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264A1-07AA-42C2-B285-45823CC5D85F}" type="datetimeFigureOut">
              <a:rPr lang="ar-IQ" smtClean="0"/>
              <a:t>02/05/1440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157856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264A1-07AA-42C2-B285-45823CC5D85F}" type="datetimeFigureOut">
              <a:rPr lang="ar-IQ" smtClean="0"/>
              <a:t>02/05/1440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4B76860-875A-4216-ADC2-0B80DE54F144}" type="slidenum">
              <a:rPr lang="ar-IQ" smtClean="0"/>
              <a:t>‹#›</a:t>
            </a:fld>
            <a:endParaRPr lang="ar-IQ"/>
          </a:p>
        </p:txBody>
      </p:sp>
    </p:spTree>
    <p:extLst>
      <p:ext uri="{BB962C8B-B14F-4D97-AF65-F5344CB8AC3E}">
        <p14:creationId xmlns:p14="http://schemas.microsoft.com/office/powerpoint/2010/main" val="149575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42264A1-07AA-42C2-B285-45823CC5D85F}" type="datetimeFigureOut">
              <a:rPr lang="ar-IQ" smtClean="0"/>
              <a:t>02/05/1440</a:t>
            </a:fld>
            <a:endParaRPr lang="ar-IQ"/>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ar-IQ"/>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4B76860-875A-4216-ADC2-0B80DE54F144}" type="slidenum">
              <a:rPr lang="ar-IQ" smtClean="0"/>
              <a:t>‹#›</a:t>
            </a:fld>
            <a:endParaRPr lang="ar-IQ"/>
          </a:p>
        </p:txBody>
      </p:sp>
    </p:spTree>
    <p:extLst>
      <p:ext uri="{BB962C8B-B14F-4D97-AF65-F5344CB8AC3E}">
        <p14:creationId xmlns:p14="http://schemas.microsoft.com/office/powerpoint/2010/main" val="1057363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4635500"/>
          </a:xfrm>
        </p:spPr>
        <p:txBody>
          <a:bodyPr>
            <a:normAutofit fontScale="90000"/>
          </a:bodyPr>
          <a:lstStyle/>
          <a:p>
            <a:pPr algn="ctr"/>
            <a:r>
              <a:rPr lang="ar-IQ" sz="3200" b="1" dirty="0"/>
              <a:t>محاضرات مادة تاريخ العلاقات الدولية /المرحلة الاولى /كلية العلوم </a:t>
            </a:r>
            <a:r>
              <a:rPr lang="ar-IQ" sz="3200" b="1" dirty="0" smtClean="0"/>
              <a:t>السياسية</a:t>
            </a:r>
            <a:br>
              <a:rPr lang="ar-IQ" sz="3200" b="1" dirty="0" smtClean="0"/>
            </a:br>
            <a:r>
              <a:rPr lang="ar-IQ" sz="3200" b="1" dirty="0"/>
              <a:t>لمحاضرة الاولى</a:t>
            </a:r>
            <a:r>
              <a:rPr lang="ar-IQ" sz="3200" dirty="0"/>
              <a:t/>
            </a:r>
            <a:br>
              <a:rPr lang="ar-IQ" sz="3200" dirty="0"/>
            </a:br>
            <a:r>
              <a:rPr lang="ar-IQ" sz="3200" dirty="0"/>
              <a:t/>
            </a:r>
            <a:br>
              <a:rPr lang="ar-IQ" sz="3200" dirty="0"/>
            </a:br>
            <a:r>
              <a:rPr lang="ar-IQ" sz="3200" dirty="0"/>
              <a:t> </a:t>
            </a:r>
            <a:r>
              <a:rPr lang="ar-IQ" sz="3200" b="1" dirty="0"/>
              <a:t>اسس العلاقات الدولية في الاسلام </a:t>
            </a:r>
            <a:br>
              <a:rPr lang="ar-IQ" sz="3200" b="1" dirty="0"/>
            </a:br>
            <a:r>
              <a:rPr lang="ar-IQ" sz="3200" b="1" dirty="0"/>
              <a:t>فقد قسم الفقهاء اساس العلاقات الدولية في الاسلام الى دار السلام ودار الحرب  ودار العهد</a:t>
            </a:r>
            <a:br>
              <a:rPr lang="ar-IQ" sz="3200" b="1" dirty="0"/>
            </a:br>
            <a:r>
              <a:rPr lang="ar-IQ" sz="3200" b="1" dirty="0"/>
              <a:t>العلاقات الدولية في عهد الرسول الاعظم ص . واهم </a:t>
            </a:r>
            <a:r>
              <a:rPr lang="ar-IQ" sz="3200" b="1" dirty="0" err="1"/>
              <a:t>مافيها</a:t>
            </a:r>
            <a:r>
              <a:rPr lang="ar-IQ" sz="3200" b="1" dirty="0"/>
              <a:t> صلح الحديبية وصلح خيبر .</a:t>
            </a:r>
            <a:br>
              <a:rPr lang="ar-IQ" sz="3200" b="1" dirty="0"/>
            </a:br>
            <a:r>
              <a:rPr lang="ar-IQ" sz="3200" b="1" dirty="0"/>
              <a:t>العلاقات الدولية في عهد الخلفاء الراشدين </a:t>
            </a:r>
            <a:br>
              <a:rPr lang="ar-IQ" sz="3200" b="1" dirty="0"/>
            </a:br>
            <a:r>
              <a:rPr lang="ar-IQ" sz="3200" b="1" dirty="0"/>
              <a:t>اعلان الحرب جزء </a:t>
            </a:r>
            <a:r>
              <a:rPr lang="ar-IQ" sz="3200" b="1" dirty="0" err="1"/>
              <a:t>لايتجزء</a:t>
            </a:r>
            <a:r>
              <a:rPr lang="ar-IQ" sz="3200" b="1" dirty="0"/>
              <a:t> من السياسة الخارجية للدولة الاسلامية.</a:t>
            </a:r>
            <a:r>
              <a:rPr lang="ar-IQ" sz="3200" dirty="0"/>
              <a:t/>
            </a:r>
            <a:br>
              <a:rPr lang="ar-IQ" sz="3200" dirty="0"/>
            </a:br>
            <a:r>
              <a:rPr lang="en-US" sz="3200" dirty="0"/>
              <a:t/>
            </a:r>
            <a:br>
              <a:rPr lang="en-US" sz="3200" dirty="0"/>
            </a:br>
            <a:endParaRPr lang="ar-IQ" sz="3200" dirty="0"/>
          </a:p>
        </p:txBody>
      </p:sp>
    </p:spTree>
    <p:extLst>
      <p:ext uri="{BB962C8B-B14F-4D97-AF65-F5344CB8AC3E}">
        <p14:creationId xmlns:p14="http://schemas.microsoft.com/office/powerpoint/2010/main" val="18963465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TotalTime>
  <Words>12</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Impact</vt:lpstr>
      <vt:lpstr>Times New Roman</vt:lpstr>
      <vt:lpstr>Main Event</vt:lpstr>
      <vt:lpstr>محاضرات مادة تاريخ العلاقات الدولية /المرحلة الاولى /كلية العلوم السياسية لمحاضرة الاولى   اسس العلاقات الدولية في الاسلام  فقد قسم الفقهاء اساس العلاقات الدولية في الاسلام الى دار السلام ودار الحرب  ودار العهد العلاقات الدولية في عهد الرسول الاعظم ص . واهم مافيها صلح الحديبية وصلح خيبر . العلاقات الدولية في عهد الخلفاء الراشدين  اعلان الحرب جزء لايتجزء من السياسة الخارجية للدولة الاسلامية.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مادة تاريخ العلاقات الدولية /المرحلة الاولى /كلية العلوم السياسية لمحاضرة الاولى   اسس العلاقات الدولية في الاسلام  فقد قسم الفقهاء اساس العلاقات الدولية في الاسلام الى دار السلام ودار الحرب  ودار العهد العلاقات الدولية في عهد الرسول الاعظم ص . واهم مافيها صلح الحديبية وصلح خيبر . العلاقات الدولية في عهد الخلفاء الراشدين  اعلان الحرب جزء لايتجزء من السياسة الخارجية للدولة الاسلامية.  </dc:title>
  <dc:creator>yousif881010@gmail.com</dc:creator>
  <cp:lastModifiedBy>yousif881010@gmail.com</cp:lastModifiedBy>
  <cp:revision>1</cp:revision>
  <dcterms:created xsi:type="dcterms:W3CDTF">2019-01-08T11:37:53Z</dcterms:created>
  <dcterms:modified xsi:type="dcterms:W3CDTF">2019-01-08T11:39:41Z</dcterms:modified>
</cp:coreProperties>
</file>