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A12F0DF-8C94-4482-A9ED-377FA963A7E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4F8989B-5706-4DF9-8943-B9219EAD4DF9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49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F0DF-8C94-4482-A9ED-377FA963A7E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989B-5706-4DF9-8943-B9219EAD4D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9034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F0DF-8C94-4482-A9ED-377FA963A7E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989B-5706-4DF9-8943-B9219EAD4DF9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509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F0DF-8C94-4482-A9ED-377FA963A7E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989B-5706-4DF9-8943-B9219EAD4DF9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050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F0DF-8C94-4482-A9ED-377FA963A7E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989B-5706-4DF9-8943-B9219EAD4D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45548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F0DF-8C94-4482-A9ED-377FA963A7E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989B-5706-4DF9-8943-B9219EAD4DF9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554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F0DF-8C94-4482-A9ED-377FA963A7E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989B-5706-4DF9-8943-B9219EAD4DF9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329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F0DF-8C94-4482-A9ED-377FA963A7E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989B-5706-4DF9-8943-B9219EAD4DF9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023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F0DF-8C94-4482-A9ED-377FA963A7E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989B-5706-4DF9-8943-B9219EAD4DF9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05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F0DF-8C94-4482-A9ED-377FA963A7E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989B-5706-4DF9-8943-B9219EAD4D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9218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F0DF-8C94-4482-A9ED-377FA963A7E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989B-5706-4DF9-8943-B9219EAD4DF9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46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F0DF-8C94-4482-A9ED-377FA963A7E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989B-5706-4DF9-8943-B9219EAD4D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9016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F0DF-8C94-4482-A9ED-377FA963A7E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989B-5706-4DF9-8943-B9219EAD4DF9}" type="slidenum">
              <a:rPr lang="ar-IQ" smtClean="0"/>
              <a:t>‹#›</a:t>
            </a:fld>
            <a:endParaRPr lang="ar-IQ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89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F0DF-8C94-4482-A9ED-377FA963A7E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989B-5706-4DF9-8943-B9219EAD4DF9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64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F0DF-8C94-4482-A9ED-377FA963A7E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989B-5706-4DF9-8943-B9219EAD4D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434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F0DF-8C94-4482-A9ED-377FA963A7E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989B-5706-4DF9-8943-B9219EAD4DF9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42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F0DF-8C94-4482-A9ED-377FA963A7E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989B-5706-4DF9-8943-B9219EAD4D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5934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12F0DF-8C94-4482-A9ED-377FA963A7E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F8989B-5706-4DF9-8943-B9219EAD4D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5908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73300" y="1084580"/>
            <a:ext cx="8229600" cy="4389120"/>
          </a:xfrm>
          <a:prstGeom prst="rect">
            <a:avLst/>
          </a:prstGeom>
        </p:spPr>
        <p:txBody>
          <a:bodyPr/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ar-IQ" sz="3600" dirty="0" smtClean="0"/>
              <a:t>المحاضرة الخامسة </a:t>
            </a:r>
          </a:p>
          <a:p>
            <a:pPr marL="0" indent="0">
              <a:buFont typeface="Arial"/>
              <a:buNone/>
            </a:pPr>
            <a:r>
              <a:rPr lang="ar-IQ" sz="3600" dirty="0" smtClean="0"/>
              <a:t> صلح </a:t>
            </a:r>
            <a:r>
              <a:rPr lang="ar-IQ" sz="3600" dirty="0" err="1" smtClean="0"/>
              <a:t>أوترخت</a:t>
            </a:r>
            <a:r>
              <a:rPr lang="ar-IQ" sz="3600" dirty="0" smtClean="0"/>
              <a:t> 1713</a:t>
            </a:r>
          </a:p>
          <a:p>
            <a:pPr marL="0" indent="0">
              <a:buFont typeface="Arial"/>
              <a:buNone/>
            </a:pPr>
            <a:r>
              <a:rPr lang="ar-IQ" sz="3600" dirty="0" smtClean="0"/>
              <a:t>كيف تم الصلح بعد صراع طويل بين ملوك فرنسا من ال </a:t>
            </a:r>
            <a:r>
              <a:rPr lang="ar-IQ" sz="3600" dirty="0" err="1" smtClean="0"/>
              <a:t>بروبون</a:t>
            </a:r>
            <a:r>
              <a:rPr lang="ar-IQ" sz="3600" dirty="0" smtClean="0"/>
              <a:t> وأل ها </a:t>
            </a:r>
            <a:r>
              <a:rPr lang="ar-IQ" sz="3600" dirty="0" err="1" smtClean="0"/>
              <a:t>بسبورغ</a:t>
            </a:r>
            <a:r>
              <a:rPr lang="ar-IQ" sz="3600" dirty="0" smtClean="0"/>
              <a:t> .</a:t>
            </a:r>
          </a:p>
          <a:p>
            <a:pPr marL="0" indent="0">
              <a:buFont typeface="Arial"/>
              <a:buNone/>
            </a:pPr>
            <a:r>
              <a:rPr lang="ar-IQ" sz="3600" dirty="0" smtClean="0"/>
              <a:t>حرب الوراثة الاسبانية </a:t>
            </a:r>
          </a:p>
          <a:p>
            <a:pPr marL="0" indent="0">
              <a:buFont typeface="Arial"/>
              <a:buNone/>
            </a:pPr>
            <a:r>
              <a:rPr lang="ar-IQ" sz="3600" dirty="0" smtClean="0"/>
              <a:t>اهم </a:t>
            </a:r>
            <a:r>
              <a:rPr lang="ar-IQ" sz="3600" dirty="0" err="1" smtClean="0"/>
              <a:t>ماجاء</a:t>
            </a:r>
            <a:r>
              <a:rPr lang="ar-IQ" sz="3600" dirty="0" smtClean="0"/>
              <a:t> في الصلح 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07923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30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Garamond</vt:lpstr>
      <vt:lpstr>Times New Roman</vt:lpstr>
      <vt:lpstr>Organic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yousif881010@gmail.com</dc:creator>
  <cp:lastModifiedBy>yousif881010@gmail.com</cp:lastModifiedBy>
  <cp:revision>2</cp:revision>
  <dcterms:created xsi:type="dcterms:W3CDTF">2019-01-08T11:48:29Z</dcterms:created>
  <dcterms:modified xsi:type="dcterms:W3CDTF">2019-01-08T11:49:29Z</dcterms:modified>
</cp:coreProperties>
</file>