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6480719"/>
          </a:xfrm>
        </p:spPr>
        <p:txBody>
          <a:bodyPr/>
          <a:lstStyle/>
          <a:p>
            <a:endParaRPr lang="ar-KW" dirty="0"/>
          </a:p>
        </p:txBody>
      </p:sp>
      <p:pic>
        <p:nvPicPr>
          <p:cNvPr id="1026" name="Picture 2" descr="C:\Users\1\Desktop\New folder\images (1)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2" b="11697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pic>
        <p:nvPicPr>
          <p:cNvPr id="1027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15016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4988" y="-94353"/>
            <a:ext cx="5193997" cy="5940088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وزارة التعليم العالي والبحث العلمي                                                                                 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الجامعة المستنصرية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كلية العلوم السياسية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مبادئ علم السياسة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«المرحلة الأولى»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اعداد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أ.م.د</a:t>
            </a: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. فاتن محمد رزاق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2020 – 2021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04664"/>
            <a:ext cx="6876256" cy="645333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ar-IQ" sz="3300" b="1" dirty="0">
              <a:cs typeface="DecoType Thuluth" pitchFamily="2" charset="-78"/>
            </a:endParaRPr>
          </a:p>
          <a:p>
            <a:pPr marL="0" indent="0" algn="ctr">
              <a:buNone/>
            </a:pPr>
            <a:endParaRPr lang="ar-IQ" sz="4800" b="1" dirty="0">
              <a:cs typeface="DecoType Thuluth" pitchFamily="2" charset="-78"/>
            </a:endParaRPr>
          </a:p>
          <a:p>
            <a:pPr marL="0" indent="0" algn="ctr">
              <a:buNone/>
            </a:pPr>
            <a:r>
              <a:rPr lang="ar-IQ" sz="5900" b="1" dirty="0">
                <a:solidFill>
                  <a:srgbClr val="FF0000"/>
                </a:solidFill>
                <a:cs typeface="DecoType Thuluth" pitchFamily="2" charset="-78"/>
              </a:rPr>
              <a:t>المحاضرة الثالثة : خصائص السياسة</a:t>
            </a:r>
          </a:p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  <a:cs typeface="DecoType Thuluth" pitchFamily="2" charset="-78"/>
            </a:endParaRPr>
          </a:p>
          <a:p>
            <a:pPr marL="0" lvl="0" indent="0">
              <a:buNone/>
            </a:pPr>
            <a:r>
              <a:rPr lang="ar-IQ" sz="4200" dirty="0">
                <a:solidFill>
                  <a:srgbClr val="002060"/>
                </a:solidFill>
              </a:rPr>
              <a:t>1.إن السياسة تمتاز بالمرونة بسبب الآفاق الواسعة التي تعالج فيها القضايا الإنسانية الشائكة ، فليست المعالجة مقتصرة على الجوانب القانونية و المؤسسة وإنما على الجوانب المتغيرة في الحياة الاجتماعية ، ولذلك ، فإن الحاجة إليها قائمة في كل زمان ومكان ، سواء في حل النزاعات ، أو البحث عن البدائل المرغوبة لدى صناع القرار ، أو التسوية و التحكم والواسطة .</a:t>
            </a:r>
            <a:endParaRPr lang="en-US" sz="42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ar-IQ" sz="4200" dirty="0">
                <a:solidFill>
                  <a:srgbClr val="002060"/>
                </a:solidFill>
              </a:rPr>
              <a:t> 2.السياسة تجمع بين العلم والفن والقوة والقدرة والنفوذ والعقيدة ومن هنا تأتي اهمية الظاهرة السياسية لتنوع طبيعة هذه الظاهرة . </a:t>
            </a:r>
            <a:endParaRPr lang="en-US" sz="42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ar-IQ" sz="4200" dirty="0">
                <a:solidFill>
                  <a:srgbClr val="002060"/>
                </a:solidFill>
              </a:rPr>
              <a:t>3.إنها متغيرة وليست ثابتة ، لأنها مرتبطة بهذه الظروف المتغيرة والأفكار المستجدة والتأثير المتبادل بينها وبين الإنسان الذي يستمر بالبحث عن الأفضل لذلك تتغير القناعات وتتبدل الآراء السياسية بفعل الاحتكاك بين الأفراد والجماعات والدول .</a:t>
            </a:r>
            <a:endParaRPr lang="en-US" sz="4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4200" dirty="0">
                <a:solidFill>
                  <a:srgbClr val="002060"/>
                </a:solidFill>
              </a:rPr>
              <a:t>انها </a:t>
            </a:r>
            <a:r>
              <a:rPr lang="ar-IQ" sz="4200" dirty="0" err="1">
                <a:solidFill>
                  <a:srgbClr val="002060"/>
                </a:solidFill>
              </a:rPr>
              <a:t>تصارعية</a:t>
            </a:r>
            <a:r>
              <a:rPr lang="ar-IQ" sz="4200" dirty="0">
                <a:solidFill>
                  <a:srgbClr val="002060"/>
                </a:solidFill>
              </a:rPr>
              <a:t> من ناحية ، وتعاونية من ناحية أخرى سواء على صعيد الفكر السياسي أو على صعيد الممارسة السياسية للأفراد والجماعات .</a:t>
            </a:r>
            <a:endParaRPr lang="en-US" sz="42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ar-IQ" sz="4200" dirty="0">
                <a:solidFill>
                  <a:srgbClr val="002060"/>
                </a:solidFill>
              </a:rPr>
              <a:t>4.وأسباب الصراع والتعاون كثيرة ومختلفة وهي مادية ومعنوية ، مرتبطة بالقدرة والقوة والنفوذ ، والسعي إلى الحكم والسيطرة وتحقيق المصالح المتنافرة والمكاسب المختلفة لكل طرف من الأطراف . </a:t>
            </a:r>
            <a:endParaRPr lang="en-US" sz="42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ar-IQ" sz="4200" dirty="0">
                <a:solidFill>
                  <a:srgbClr val="002060"/>
                </a:solidFill>
              </a:rPr>
              <a:t>5.السياسة لها طبيعة سلمية فهي لا تلجأ </a:t>
            </a:r>
            <a:r>
              <a:rPr lang="ar-IQ" sz="4200" dirty="0" err="1">
                <a:solidFill>
                  <a:srgbClr val="002060"/>
                </a:solidFill>
              </a:rPr>
              <a:t>لأستخدام</a:t>
            </a:r>
            <a:r>
              <a:rPr lang="ar-IQ" sz="4200" dirty="0">
                <a:solidFill>
                  <a:srgbClr val="002060"/>
                </a:solidFill>
              </a:rPr>
              <a:t> العنف وإذا لجأت إلى العنف تتحول من نطاق السياسة الى نطاق الحرب ، ولكن السياسة تلجأ إلى التهديد باستخدام القوة ، وإلى التأثير على الآخرين لتحقيق المصالح الوطنية .</a:t>
            </a:r>
            <a:endParaRPr lang="en-US" sz="51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883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6" b="1235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339752" y="1916832"/>
            <a:ext cx="388843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نهاية المحاضرة </a:t>
            </a:r>
          </a:p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شكرا لكم </a:t>
            </a:r>
            <a:endParaRPr lang="ar-KW" sz="4800" dirty="0">
              <a:solidFill>
                <a:srgbClr val="FF0000"/>
              </a:solidFill>
              <a:cs typeface="DecoType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064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241</Words>
  <Application>Microsoft Office PowerPoint</Application>
  <PresentationFormat>عرض على الشاشة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nareman ali</dc:creator>
  <cp:lastModifiedBy>fatenihsan2022@gmail.com</cp:lastModifiedBy>
  <cp:revision>158</cp:revision>
  <dcterms:created xsi:type="dcterms:W3CDTF">2022-10-14T19:01:19Z</dcterms:created>
  <dcterms:modified xsi:type="dcterms:W3CDTF">2022-10-20T07:57:53Z</dcterms:modified>
</cp:coreProperties>
</file>