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7" r:id="rId4"/>
    <p:sldId id="268" r:id="rId5"/>
    <p:sldId id="262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599" autoAdjust="0"/>
  </p:normalViewPr>
  <p:slideViewPr>
    <p:cSldViewPr>
      <p:cViewPr varScale="1">
        <p:scale>
          <a:sx n="85" d="100"/>
          <a:sy n="85" d="100"/>
        </p:scale>
        <p:origin x="48" y="23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Leveling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676400"/>
          </a:xfrm>
        </p:spPr>
        <p:txBody>
          <a:bodyPr>
            <a:normAutofit/>
          </a:bodyPr>
          <a:lstStyle/>
          <a:p>
            <a:r>
              <a:rPr lang="en-US" b="1" dirty="0"/>
              <a:t>Mechanical and physical properties of soil</a:t>
            </a:r>
          </a:p>
          <a:p>
            <a:endParaRPr lang="en-US" b="1" dirty="0"/>
          </a:p>
          <a:p>
            <a:pPr algn="r"/>
            <a:r>
              <a:rPr lang="en-US" b="1" dirty="0"/>
              <a:t>                                                                                                      </a:t>
            </a:r>
            <a:r>
              <a:rPr lang="en-US" sz="2400" dirty="0"/>
              <a:t>Assistant Professor    Khalid Zemam Amer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soils.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soil phases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USA </a:t>
            </a:r>
            <a:r>
              <a:rPr lang="en-US" dirty="0" err="1"/>
              <a:t>triangulre</a:t>
            </a:r>
            <a:r>
              <a:rPr lang="en-US" dirty="0"/>
              <a:t> for percentage soil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1D265C-AAD7-49A4-9740-0AEA2DC4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412" y="1600200"/>
            <a:ext cx="624221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Typs of soils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49A55A-AB16-4637-A94A-37EA19896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4" y="1543442"/>
            <a:ext cx="5486398" cy="50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 You For Listening , Png Download - Thank You For Listening,  Transparent Png , Transparent Png Image - PNGitem">
            <a:extLst>
              <a:ext uri="{FF2B5EF4-FFF2-40B4-BE49-F238E27FC236}">
                <a16:creationId xmlns:a16="http://schemas.microsoft.com/office/drawing/2014/main" id="{D7EA57C4-FEC2-427E-B704-E2E9B9976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132</TotalTime>
  <Words>32</Words>
  <Application>Microsoft Office PowerPoint</Application>
  <PresentationFormat>Custom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Consolas</vt:lpstr>
      <vt:lpstr>Corbel</vt:lpstr>
      <vt:lpstr>Times New Roman</vt:lpstr>
      <vt:lpstr>Chalkboard 16x9</vt:lpstr>
      <vt:lpstr>Leveling Machine</vt:lpstr>
      <vt:lpstr>PowerPoint Presentation</vt:lpstr>
      <vt:lpstr>The USA triangulre for percentage soil</vt:lpstr>
      <vt:lpstr>Typs of soils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Leveling Machine</dc:title>
  <dc:creator>Sniper-Tech</dc:creator>
  <cp:lastModifiedBy>Sniper-Tech</cp:lastModifiedBy>
  <cp:revision>2</cp:revision>
  <dcterms:created xsi:type="dcterms:W3CDTF">2021-11-05T07:48:34Z</dcterms:created>
  <dcterms:modified xsi:type="dcterms:W3CDTF">2021-11-05T17:13:07Z</dcterms:modified>
</cp:coreProperties>
</file>