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16"/>
  </p:notesMasterIdLst>
  <p:handoutMasterIdLst>
    <p:handoutMasterId r:id="rId17"/>
  </p:handoutMasterIdLst>
  <p:sldIdLst>
    <p:sldId id="272" r:id="rId2"/>
    <p:sldId id="273" r:id="rId3"/>
    <p:sldId id="274" r:id="rId4"/>
    <p:sldId id="275" r:id="rId5"/>
    <p:sldId id="276" r:id="rId6"/>
    <p:sldId id="280" r:id="rId7"/>
    <p:sldId id="281" r:id="rId8"/>
    <p:sldId id="283" r:id="rId9"/>
    <p:sldId id="284" r:id="rId10"/>
    <p:sldId id="285" r:id="rId11"/>
    <p:sldId id="286" r:id="rId12"/>
    <p:sldId id="277" r:id="rId13"/>
    <p:sldId id="278" r:id="rId14"/>
    <p:sldId id="279" r:id="rId15"/>
  </p:sldIdLst>
  <p:sldSz cx="12192000" cy="6858000"/>
  <p:notesSz cx="6858000" cy="9144000"/>
  <p:defaultTextStyle>
    <a:defPPr algn="r" rtl="1">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3" d="100"/>
          <a:sy n="73" d="100"/>
        </p:scale>
        <p:origin x="618" y="6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2" d="100"/>
          <a:sy n="72" d="100"/>
        </p:scale>
        <p:origin x="4146"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3" name="عنصر نائب للتاريخ 2"/>
          <p:cNvSpPr>
            <a:spLocks noGrp="1"/>
          </p:cNvSpPr>
          <p:nvPr>
            <p:ph type="dt" sz="quarter" idx="1"/>
          </p:nvPr>
        </p:nvSpPr>
        <p:spPr>
          <a:xfrm>
            <a:off x="1588" y="0"/>
            <a:ext cx="2971800" cy="458788"/>
          </a:xfrm>
          <a:prstGeom prst="rect">
            <a:avLst/>
          </a:prstGeom>
        </p:spPr>
        <p:txBody>
          <a:bodyPr vert="horz" lIns="91440" tIns="45720" rIns="91440" bIns="45720" rtlCol="1"/>
          <a:lstStyle>
            <a:lvl1pPr algn="l">
              <a:defRPr sz="1200"/>
            </a:lvl1pPr>
          </a:lstStyle>
          <a:p>
            <a:fld id="{346B50DE-E2C5-4570-A602-723F73963DFC}" type="datetime1">
              <a:rPr lang="ar-SA" smtClean="0">
                <a:latin typeface="Tahoma" panose="020B0604030504040204" pitchFamily="34" charset="0"/>
                <a:ea typeface="Tahoma" panose="020B0604030504040204" pitchFamily="34" charset="0"/>
                <a:cs typeface="Tahoma" panose="020B0604030504040204" pitchFamily="34" charset="0"/>
              </a:rPr>
              <a:t>29/04/1440</a:t>
            </a:fld>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4" name="عنصر نائب للتذييل 3"/>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5" name="عنصر نائب لرقم الشريحة 4"/>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l">
              <a:defRPr sz="1200"/>
            </a:lvl1pPr>
          </a:lstStyle>
          <a:p>
            <a:fld id="{EA94C235-F339-4747-8B0C-CAD691A9D07D}" type="slidenum">
              <a:rPr lang="ar-SA" smtClean="0">
                <a:latin typeface="Tahoma" panose="020B0604030504040204" pitchFamily="34" charset="0"/>
                <a:ea typeface="Tahoma" panose="020B0604030504040204" pitchFamily="34" charset="0"/>
                <a:cs typeface="Tahoma" panose="020B0604030504040204" pitchFamily="34" charset="0"/>
              </a:rPr>
              <a:t>‹#›</a:t>
            </a:fld>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835335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8788"/>
          </a:xfrm>
          <a:prstGeom prst="rect">
            <a:avLst/>
          </a:prstGeom>
        </p:spPr>
        <p:txBody>
          <a:bodyPr vert="horz" lIns="91440" tIns="45720" rIns="91440" bIns="45720" rtlCol="1"/>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ar-SA" dirty="0"/>
          </a:p>
        </p:txBody>
      </p:sp>
      <p:sp>
        <p:nvSpPr>
          <p:cNvPr id="3" name="عنصر نائب للتاريخ 2"/>
          <p:cNvSpPr>
            <a:spLocks noGrp="1"/>
          </p:cNvSpPr>
          <p:nvPr>
            <p:ph type="dt" idx="1"/>
          </p:nvPr>
        </p:nvSpPr>
        <p:spPr>
          <a:xfrm>
            <a:off x="0" y="0"/>
            <a:ext cx="2971800" cy="458788"/>
          </a:xfrm>
          <a:prstGeom prst="rect">
            <a:avLst/>
          </a:prstGeom>
        </p:spPr>
        <p:txBody>
          <a:bodyPr vert="horz" lIns="91440" tIns="45720" rIns="91440" bIns="45720" rtlCol="1"/>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F0258A30-3F71-4EF0-8EDF-1C17924DBC1E}" type="datetime1">
              <a:rPr lang="ar-SA" smtClean="0"/>
              <a:pPr/>
              <a:t>29/04/1440</a:t>
            </a:fld>
            <a:endParaRPr lang="ar-SA" dirty="0"/>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ar-SA" noProof="0" dirty="0"/>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rtl="1"/>
            <a:r>
              <a:rPr lang="ar-SA" noProof="0" dirty="0"/>
              <a:t>انقر لتحرير أنماط النص الرئيسي</a:t>
            </a:r>
          </a:p>
          <a:p>
            <a:pPr lvl="1" rtl="1"/>
            <a:r>
              <a:rPr lang="ar-SA" noProof="0" dirty="0"/>
              <a:t>المستوى الثاني</a:t>
            </a:r>
          </a:p>
          <a:p>
            <a:pPr lvl="2" rtl="1"/>
            <a:r>
              <a:rPr lang="ar-SA" noProof="0" dirty="0"/>
              <a:t>المستوى الثالث</a:t>
            </a:r>
          </a:p>
          <a:p>
            <a:pPr lvl="3" rtl="1"/>
            <a:r>
              <a:rPr lang="ar-SA" noProof="0" dirty="0"/>
              <a:t>المستوى الرابع</a:t>
            </a:r>
          </a:p>
          <a:p>
            <a:pPr lvl="4" rtl="1"/>
            <a:r>
              <a:rPr lang="ar-SA" noProof="0" dirty="0"/>
              <a:t>المستوى الخامس</a:t>
            </a:r>
          </a:p>
        </p:txBody>
      </p:sp>
      <p:sp>
        <p:nvSpPr>
          <p:cNvPr id="6" name="عنصر نائب للتذييل 5"/>
          <p:cNvSpPr>
            <a:spLocks noGrp="1"/>
          </p:cNvSpPr>
          <p:nvPr>
            <p:ph type="ftr" sz="quarter" idx="4"/>
          </p:nvPr>
        </p:nvSpPr>
        <p:spPr>
          <a:xfrm>
            <a:off x="3884400" y="8685213"/>
            <a:ext cx="2971800" cy="458787"/>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ar-SA" dirty="0"/>
          </a:p>
        </p:txBody>
      </p:sp>
      <p:sp>
        <p:nvSpPr>
          <p:cNvPr id="7" name="عنصر نائب لرقم الشريحة 6"/>
          <p:cNvSpPr>
            <a:spLocks noGrp="1"/>
          </p:cNvSpPr>
          <p:nvPr>
            <p:ph type="sldNum" sz="quarter" idx="5"/>
          </p:nvPr>
        </p:nvSpPr>
        <p:spPr>
          <a:xfrm>
            <a:off x="0" y="8685213"/>
            <a:ext cx="2971800" cy="458787"/>
          </a:xfrm>
          <a:prstGeom prst="rect">
            <a:avLst/>
          </a:prstGeom>
        </p:spPr>
        <p:txBody>
          <a:bodyPr vert="horz" lIns="91440" tIns="45720" rIns="91440" bIns="45720" rtlCol="1" anchor="b"/>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893B0CF2-7F87-4E02-A248-870047730F99}" type="slidenum">
              <a:rPr lang="ar-SA" smtClean="0"/>
              <a:pPr/>
              <a:t>‹#›</a:t>
            </a:fld>
            <a:endParaRPr lang="ar-SA" dirty="0"/>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rtlCol="1"/>
          <a:lstStyle/>
          <a:p>
            <a:pPr rtl="1"/>
            <a:endParaRPr lang="ar-SA" dirty="0"/>
          </a:p>
        </p:txBody>
      </p:sp>
      <p:sp>
        <p:nvSpPr>
          <p:cNvPr id="4" name="عنصر نائب لرقم الشريحة 3"/>
          <p:cNvSpPr>
            <a:spLocks noGrp="1"/>
          </p:cNvSpPr>
          <p:nvPr>
            <p:ph type="sldNum" sz="quarter" idx="10"/>
          </p:nvPr>
        </p:nvSpPr>
        <p:spPr/>
        <p:txBody>
          <a:bodyPr rtlCol="1"/>
          <a:lstStyle/>
          <a:p>
            <a:pPr rtl="1"/>
            <a:fld id="{893B0CF2-7F87-4E02-A248-870047730F99}" type="slidenum">
              <a:rPr lang="ar-SA" smtClean="0"/>
              <a:t>1</a:t>
            </a:fld>
            <a:endParaRPr lang="ar-SA" dirty="0"/>
          </a:p>
        </p:txBody>
      </p:sp>
    </p:spTree>
    <p:extLst>
      <p:ext uri="{BB962C8B-B14F-4D97-AF65-F5344CB8AC3E}">
        <p14:creationId xmlns:p14="http://schemas.microsoft.com/office/powerpoint/2010/main" val="1495133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893B0CF2-7F87-4E02-A248-870047730F99}" type="slidenum">
              <a:rPr lang="ar-SA" smtClean="0"/>
              <a:t>10</a:t>
            </a:fld>
            <a:endParaRPr lang="ar-SA" dirty="0"/>
          </a:p>
        </p:txBody>
      </p:sp>
    </p:spTree>
    <p:extLst>
      <p:ext uri="{BB962C8B-B14F-4D97-AF65-F5344CB8AC3E}">
        <p14:creationId xmlns:p14="http://schemas.microsoft.com/office/powerpoint/2010/main" val="1867666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893B0CF2-7F87-4E02-A248-870047730F99}" type="slidenum">
              <a:rPr lang="ar-SA" smtClean="0"/>
              <a:t>11</a:t>
            </a:fld>
            <a:endParaRPr lang="ar-SA" dirty="0"/>
          </a:p>
        </p:txBody>
      </p:sp>
    </p:spTree>
    <p:extLst>
      <p:ext uri="{BB962C8B-B14F-4D97-AF65-F5344CB8AC3E}">
        <p14:creationId xmlns:p14="http://schemas.microsoft.com/office/powerpoint/2010/main" val="1825920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893B0CF2-7F87-4E02-A248-870047730F99}" type="slidenum">
              <a:rPr lang="ar-SA" smtClean="0"/>
              <a:t>12</a:t>
            </a:fld>
            <a:endParaRPr lang="ar-SA" dirty="0"/>
          </a:p>
        </p:txBody>
      </p:sp>
    </p:spTree>
    <p:extLst>
      <p:ext uri="{BB962C8B-B14F-4D97-AF65-F5344CB8AC3E}">
        <p14:creationId xmlns:p14="http://schemas.microsoft.com/office/powerpoint/2010/main" val="2263138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893B0CF2-7F87-4E02-A248-870047730F99}" type="slidenum">
              <a:rPr lang="ar-SA" smtClean="0"/>
              <a:t>13</a:t>
            </a:fld>
            <a:endParaRPr lang="ar-SA" dirty="0"/>
          </a:p>
        </p:txBody>
      </p:sp>
    </p:spTree>
    <p:extLst>
      <p:ext uri="{BB962C8B-B14F-4D97-AF65-F5344CB8AC3E}">
        <p14:creationId xmlns:p14="http://schemas.microsoft.com/office/powerpoint/2010/main" val="729145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893B0CF2-7F87-4E02-A248-870047730F99}" type="slidenum">
              <a:rPr lang="ar-SA" smtClean="0"/>
              <a:t>14</a:t>
            </a:fld>
            <a:endParaRPr lang="ar-SA" dirty="0"/>
          </a:p>
        </p:txBody>
      </p:sp>
    </p:spTree>
    <p:extLst>
      <p:ext uri="{BB962C8B-B14F-4D97-AF65-F5344CB8AC3E}">
        <p14:creationId xmlns:p14="http://schemas.microsoft.com/office/powerpoint/2010/main" val="3884566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893B0CF2-7F87-4E02-A248-870047730F99}" type="slidenum">
              <a:rPr lang="ar-SA" smtClean="0"/>
              <a:t>2</a:t>
            </a:fld>
            <a:endParaRPr lang="ar-SA" dirty="0"/>
          </a:p>
        </p:txBody>
      </p:sp>
    </p:spTree>
    <p:extLst>
      <p:ext uri="{BB962C8B-B14F-4D97-AF65-F5344CB8AC3E}">
        <p14:creationId xmlns:p14="http://schemas.microsoft.com/office/powerpoint/2010/main" val="1115303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893B0CF2-7F87-4E02-A248-870047730F99}" type="slidenum">
              <a:rPr lang="ar-SA" smtClean="0"/>
              <a:t>3</a:t>
            </a:fld>
            <a:endParaRPr lang="ar-SA" dirty="0"/>
          </a:p>
        </p:txBody>
      </p:sp>
    </p:spTree>
    <p:extLst>
      <p:ext uri="{BB962C8B-B14F-4D97-AF65-F5344CB8AC3E}">
        <p14:creationId xmlns:p14="http://schemas.microsoft.com/office/powerpoint/2010/main" val="3879635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893B0CF2-7F87-4E02-A248-870047730F99}" type="slidenum">
              <a:rPr lang="ar-SA" smtClean="0"/>
              <a:t>4</a:t>
            </a:fld>
            <a:endParaRPr lang="ar-SA" dirty="0"/>
          </a:p>
        </p:txBody>
      </p:sp>
    </p:spTree>
    <p:extLst>
      <p:ext uri="{BB962C8B-B14F-4D97-AF65-F5344CB8AC3E}">
        <p14:creationId xmlns:p14="http://schemas.microsoft.com/office/powerpoint/2010/main" val="3002640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893B0CF2-7F87-4E02-A248-870047730F99}" type="slidenum">
              <a:rPr lang="ar-SA" smtClean="0"/>
              <a:t>5</a:t>
            </a:fld>
            <a:endParaRPr lang="ar-SA" dirty="0"/>
          </a:p>
        </p:txBody>
      </p:sp>
    </p:spTree>
    <p:extLst>
      <p:ext uri="{BB962C8B-B14F-4D97-AF65-F5344CB8AC3E}">
        <p14:creationId xmlns:p14="http://schemas.microsoft.com/office/powerpoint/2010/main" val="3748507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893B0CF2-7F87-4E02-A248-870047730F99}" type="slidenum">
              <a:rPr lang="ar-SA" smtClean="0"/>
              <a:t>6</a:t>
            </a:fld>
            <a:endParaRPr lang="ar-SA" dirty="0"/>
          </a:p>
        </p:txBody>
      </p:sp>
    </p:spTree>
    <p:extLst>
      <p:ext uri="{BB962C8B-B14F-4D97-AF65-F5344CB8AC3E}">
        <p14:creationId xmlns:p14="http://schemas.microsoft.com/office/powerpoint/2010/main" val="32458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893B0CF2-7F87-4E02-A248-870047730F99}" type="slidenum">
              <a:rPr lang="ar-SA" smtClean="0"/>
              <a:t>7</a:t>
            </a:fld>
            <a:endParaRPr lang="ar-SA" dirty="0"/>
          </a:p>
        </p:txBody>
      </p:sp>
    </p:spTree>
    <p:extLst>
      <p:ext uri="{BB962C8B-B14F-4D97-AF65-F5344CB8AC3E}">
        <p14:creationId xmlns:p14="http://schemas.microsoft.com/office/powerpoint/2010/main" val="729552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893B0CF2-7F87-4E02-A248-870047730F99}" type="slidenum">
              <a:rPr lang="ar-SA" smtClean="0"/>
              <a:t>8</a:t>
            </a:fld>
            <a:endParaRPr lang="ar-SA" dirty="0"/>
          </a:p>
        </p:txBody>
      </p:sp>
    </p:spTree>
    <p:extLst>
      <p:ext uri="{BB962C8B-B14F-4D97-AF65-F5344CB8AC3E}">
        <p14:creationId xmlns:p14="http://schemas.microsoft.com/office/powerpoint/2010/main" val="2513505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rtl="1"/>
            <a:fld id="{893B0CF2-7F87-4E02-A248-870047730F99}" type="slidenum">
              <a:rPr lang="ar-SA" smtClean="0"/>
              <a:t>9</a:t>
            </a:fld>
            <a:endParaRPr lang="ar-SA" dirty="0"/>
          </a:p>
        </p:txBody>
      </p:sp>
    </p:spTree>
    <p:extLst>
      <p:ext uri="{BB962C8B-B14F-4D97-AF65-F5344CB8AC3E}">
        <p14:creationId xmlns:p14="http://schemas.microsoft.com/office/powerpoint/2010/main" val="4132529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العنوان">
    <p:bg>
      <p:bgRef idx="1001">
        <a:schemeClr val="bg1"/>
      </p:bgRef>
    </p:bg>
    <p:spTree>
      <p:nvGrpSpPr>
        <p:cNvPr id="1" name=""/>
        <p:cNvGrpSpPr/>
        <p:nvPr/>
      </p:nvGrpSpPr>
      <p:grpSpPr>
        <a:xfrm>
          <a:off x="0" y="0"/>
          <a:ext cx="0" cy="0"/>
          <a:chOff x="0" y="0"/>
          <a:chExt cx="0" cy="0"/>
        </a:xfrm>
      </p:grpSpPr>
      <p:grpSp>
        <p:nvGrpSpPr>
          <p:cNvPr id="10" name="مجموعة 9"/>
          <p:cNvGrpSpPr/>
          <p:nvPr/>
        </p:nvGrpSpPr>
        <p:grpSpPr>
          <a:xfrm flipH="1">
            <a:off x="0" y="6208894"/>
            <a:ext cx="12192000" cy="649106"/>
            <a:chOff x="0" y="6208894"/>
            <a:chExt cx="12192000" cy="649106"/>
          </a:xfrm>
        </p:grpSpPr>
        <p:sp>
          <p:nvSpPr>
            <p:cNvPr id="2" name="مستطيل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1" anchor="ctr"/>
            <a:lstStyle/>
            <a:p>
              <a:pPr algn="ctr" rtl="1"/>
              <a:endParaRPr lang="ar-SA" noProof="0" dirty="0">
                <a:cs typeface="+mj-cs"/>
              </a:endParaRPr>
            </a:p>
          </p:txBody>
        </p:sp>
        <p:cxnSp>
          <p:nvCxnSpPr>
            <p:cNvPr id="7" name="موصل مستقيم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موصل مستقيم 4"/>
          <p:cNvCxnSpPr/>
          <p:nvPr userDrawn="1"/>
        </p:nvCxnSpPr>
        <p:spPr>
          <a:xfrm flipH="1" flipV="1">
            <a:off x="12180711"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موصل مستقيم 10"/>
          <p:cNvCxnSpPr/>
          <p:nvPr userDrawn="1"/>
        </p:nvCxnSpPr>
        <p:spPr>
          <a:xfrm flipH="1" flipV="1">
            <a:off x="12180711"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العنوان 8"/>
          <p:cNvSpPr>
            <a:spLocks noGrp="1"/>
          </p:cNvSpPr>
          <p:nvPr>
            <p:ph type="ctrTitle"/>
          </p:nvPr>
        </p:nvSpPr>
        <p:spPr>
          <a:xfrm flipH="1">
            <a:off x="1011936" y="1371600"/>
            <a:ext cx="10468864" cy="1828800"/>
          </a:xfrm>
          <a:ln>
            <a:noFill/>
          </a:ln>
        </p:spPr>
        <p:txBody>
          <a:bodyPr vert="horz" tIns="0" rIns="18288" bIns="0" rtlCol="1" anchor="b">
            <a:normAutofit/>
            <a:scene3d>
              <a:camera prst="orthographicFront"/>
              <a:lightRig rig="freezing" dir="t">
                <a:rot lat="0" lon="0" rev="5640000"/>
              </a:lightRig>
            </a:scene3d>
            <a:sp3d prstMaterial="flat">
              <a:bevelT w="38100" h="38100"/>
              <a:contourClr>
                <a:schemeClr val="tx2"/>
              </a:contourClr>
            </a:sp3d>
          </a:bodyPr>
          <a:lstStyle>
            <a:lvl1pPr algn="r" rtl="1">
              <a:spcBef>
                <a:spcPct val="0"/>
              </a:spcBef>
              <a:buNone/>
              <a:defRPr sz="5600" b="1">
                <a:ln>
                  <a:noFill/>
                </a:ln>
                <a:solidFill>
                  <a:schemeClr val="tx2"/>
                </a:solidFill>
                <a:effectLst/>
                <a:latin typeface="+mj-lt"/>
                <a:ea typeface="+mj-ea"/>
                <a:cs typeface="+mj-cs"/>
              </a:defRPr>
            </a:lvl1pPr>
          </a:lstStyle>
          <a:p>
            <a:pPr rtl="1"/>
            <a:r>
              <a:rPr lang="ar-SA" noProof="0"/>
              <a:t>انقر لتحرير نمط عنوان الشكل الرئيسي</a:t>
            </a:r>
            <a:endParaRPr kumimoji="0" lang="ar-SA" noProof="0" dirty="0"/>
          </a:p>
        </p:txBody>
      </p:sp>
      <p:sp>
        <p:nvSpPr>
          <p:cNvPr id="17" name="عنوان فرعي 16"/>
          <p:cNvSpPr>
            <a:spLocks noGrp="1"/>
          </p:cNvSpPr>
          <p:nvPr>
            <p:ph type="subTitle" idx="1"/>
          </p:nvPr>
        </p:nvSpPr>
        <p:spPr>
          <a:xfrm flipH="1">
            <a:off x="1007872" y="3228536"/>
            <a:ext cx="10472928" cy="1752600"/>
          </a:xfrm>
        </p:spPr>
        <p:txBody>
          <a:bodyPr lIns="0" rIns="18288" rtlCol="1"/>
          <a:lstStyle>
            <a:lvl1pPr marL="0" marR="45720" indent="0" algn="r" rtl="1">
              <a:buNone/>
              <a:defRPr>
                <a:solidFill>
                  <a:schemeClr val="tx1"/>
                </a:solidFill>
                <a:cs typeface="+mj-cs"/>
              </a:defRPr>
            </a:lvl1pPr>
            <a:lvl2pPr marL="457200" indent="0" algn="ctr" rtl="1">
              <a:buNone/>
            </a:lvl2pPr>
            <a:lvl3pPr marL="914400" indent="0" algn="ctr" rtl="1">
              <a:buNone/>
            </a:lvl3pPr>
            <a:lvl4pPr marL="1371600" indent="0" algn="ctr" rtl="1">
              <a:buNone/>
            </a:lvl4pPr>
            <a:lvl5pPr marL="1828800" indent="0" algn="ctr" rtl="1">
              <a:buNone/>
            </a:lvl5pPr>
            <a:lvl6pPr marL="2286000" indent="0" algn="ctr" rtl="1">
              <a:buNone/>
            </a:lvl6pPr>
            <a:lvl7pPr marL="2743200" indent="0" algn="ctr" rtl="1">
              <a:buNone/>
            </a:lvl7pPr>
            <a:lvl8pPr marL="3200400" indent="0" algn="ctr" rtl="1">
              <a:buNone/>
            </a:lvl8pPr>
            <a:lvl9pPr marL="3657600" indent="0" algn="ctr" rtl="1">
              <a:buNone/>
            </a:lvl9pPr>
          </a:lstStyle>
          <a:p>
            <a:pPr rtl="1"/>
            <a:r>
              <a:rPr lang="ar-SA" noProof="0"/>
              <a:t>انقر لتحرير نمط العنوان الفرعي للشكل الرئيسي</a:t>
            </a:r>
            <a:endParaRPr lang="ar-SA" noProof="0" dirty="0"/>
          </a:p>
        </p:txBody>
      </p:sp>
      <p:sp>
        <p:nvSpPr>
          <p:cNvPr id="30" name="عنصر نائب للتاريخ 29"/>
          <p:cNvSpPr>
            <a:spLocks noGrp="1"/>
          </p:cNvSpPr>
          <p:nvPr>
            <p:ph type="dt" sz="half" idx="10"/>
          </p:nvPr>
        </p:nvSpPr>
        <p:spPr>
          <a:xfrm flipH="1">
            <a:off x="8737600" y="6356351"/>
            <a:ext cx="2844800" cy="365125"/>
          </a:xfrm>
        </p:spPr>
        <p:txBody>
          <a:bodyPr rtlCol="1"/>
          <a:lstStyle>
            <a:lvl1pPr algn="r" rtl="1">
              <a:defRPr>
                <a:cs typeface="+mj-cs"/>
              </a:defRPr>
            </a:lvl1pPr>
          </a:lstStyle>
          <a:p>
            <a:fld id="{B181551B-8566-4F0E-B49F-1FC918A3C8E0}" type="datetime1">
              <a:rPr lang="ar-SA" smtClean="0"/>
              <a:pPr/>
              <a:t>29/04/1440</a:t>
            </a:fld>
            <a:endParaRPr lang="ar-SA" dirty="0"/>
          </a:p>
        </p:txBody>
      </p:sp>
      <p:sp>
        <p:nvSpPr>
          <p:cNvPr id="19" name="عنصر نائب للتذييل 18"/>
          <p:cNvSpPr>
            <a:spLocks noGrp="1"/>
          </p:cNvSpPr>
          <p:nvPr>
            <p:ph type="ftr" sz="quarter" idx="11"/>
          </p:nvPr>
        </p:nvSpPr>
        <p:spPr>
          <a:xfrm flipH="1">
            <a:off x="4165600" y="6356351"/>
            <a:ext cx="4470400" cy="365125"/>
          </a:xfrm>
        </p:spPr>
        <p:txBody>
          <a:bodyPr rtlCol="1"/>
          <a:lstStyle>
            <a:lvl1pPr algn="r" rtl="1">
              <a:defRPr>
                <a:cs typeface="+mj-cs"/>
              </a:defRPr>
            </a:lvl1pPr>
          </a:lstStyle>
          <a:p>
            <a:r>
              <a:rPr lang="ar-SA"/>
              <a:t>إضافة تذييل</a:t>
            </a:r>
            <a:endParaRPr lang="ar-SA" dirty="0"/>
          </a:p>
        </p:txBody>
      </p:sp>
      <p:sp>
        <p:nvSpPr>
          <p:cNvPr id="27" name="عنصر نائب لرقم الشريحة 26"/>
          <p:cNvSpPr>
            <a:spLocks noGrp="1"/>
          </p:cNvSpPr>
          <p:nvPr>
            <p:ph type="sldNum" sz="quarter" idx="12"/>
          </p:nvPr>
        </p:nvSpPr>
        <p:spPr>
          <a:xfrm flipH="1">
            <a:off x="609600" y="6356351"/>
            <a:ext cx="1016000" cy="365125"/>
          </a:xfrm>
        </p:spPr>
        <p:txBody>
          <a:bodyPr rtlCol="1"/>
          <a:lstStyle>
            <a:lvl1pPr algn="l" rtl="1">
              <a:defRPr>
                <a:cs typeface="+mj-cs"/>
              </a:defRPr>
            </a:lvl1pPr>
          </a:lstStyle>
          <a:p>
            <a:fld id="{401CF334-2D5C-4859-84A6-CA7E6E43FAEB}" type="slidenum">
              <a:rPr lang="ar-SA" smtClean="0"/>
              <a:pPr/>
              <a:t>‹#›</a:t>
            </a:fld>
            <a:endParaRPr lang="ar-SA" dirty="0"/>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609600" y="704088"/>
            <a:ext cx="10972800" cy="1143000"/>
          </a:xfrm>
        </p:spPr>
        <p:txBody>
          <a:bodyPr rtlCol="1"/>
          <a:lstStyle>
            <a:lvl1pPr algn="r" rtl="1">
              <a:defRPr/>
            </a:lvl1pPr>
          </a:lstStyle>
          <a:p>
            <a:pPr rtl="1"/>
            <a:r>
              <a:rPr lang="ar-SA" noProof="0"/>
              <a:t>انقر لتحرير نمط عنوان الشكل الرئيسي</a:t>
            </a:r>
            <a:endParaRPr lang="ar-SA" noProof="0" dirty="0"/>
          </a:p>
        </p:txBody>
      </p:sp>
      <p:sp>
        <p:nvSpPr>
          <p:cNvPr id="3" name="العنصر النائب لنص عمودي 2"/>
          <p:cNvSpPr>
            <a:spLocks noGrp="1"/>
          </p:cNvSpPr>
          <p:nvPr>
            <p:ph type="body" orient="vert" idx="1"/>
          </p:nvPr>
        </p:nvSpPr>
        <p:spPr>
          <a:xfrm flipH="1" flipV="1">
            <a:off x="609600" y="1935480"/>
            <a:ext cx="10972800" cy="4389120"/>
          </a:xfrm>
        </p:spPr>
        <p:txBody>
          <a:bodyPr vert="eaVert" rtlCol="1"/>
          <a:lstStyle>
            <a:lvl1pPr algn="r" rtl="1">
              <a:defRPr/>
            </a:lvl1pPr>
            <a:lvl2pPr algn="r" rtl="1">
              <a:defRPr/>
            </a:lvl2pPr>
            <a:lvl3pPr algn="r" rtl="1">
              <a:defRPr/>
            </a:lvl3pPr>
            <a:lvl4pPr algn="r" rtl="1">
              <a:defRPr/>
            </a:lvl4pPr>
            <a:lvl5pPr algn="r" rtl="1">
              <a:defRPr/>
            </a:lvl5pPr>
          </a:lstStyle>
          <a:p>
            <a:pPr lvl="0" rtl="1" eaLnBrk="1" latinLnBrk="0" hangingPunct="1"/>
            <a:r>
              <a:rPr lang="ar-SA" noProof="0"/>
              <a:t>حرر أنماط نص الشكل الرئيسي</a:t>
            </a:r>
          </a:p>
          <a:p>
            <a:pPr lvl="1" rtl="1" eaLnBrk="1" latinLnBrk="0" hangingPunct="1"/>
            <a:r>
              <a:rPr lang="ar-SA" noProof="0"/>
              <a:t>المستوى الثاني</a:t>
            </a:r>
          </a:p>
          <a:p>
            <a:pPr lvl="2" rtl="1" eaLnBrk="1" latinLnBrk="0" hangingPunct="1"/>
            <a:r>
              <a:rPr lang="ar-SA" noProof="0"/>
              <a:t>المستوى الثالث</a:t>
            </a:r>
          </a:p>
          <a:p>
            <a:pPr lvl="3" rtl="1" eaLnBrk="1" latinLnBrk="0" hangingPunct="1"/>
            <a:r>
              <a:rPr lang="ar-SA" noProof="0"/>
              <a:t>المستوى الرابع</a:t>
            </a:r>
          </a:p>
          <a:p>
            <a:pPr lvl="4" rtl="1" eaLnBrk="1" latinLnBrk="0" hangingPunct="1"/>
            <a:r>
              <a:rPr lang="ar-SA" noProof="0"/>
              <a:t>المستوى الخامس</a:t>
            </a:r>
            <a:endParaRPr kumimoji="0" lang="ar-SA" noProof="0" dirty="0"/>
          </a:p>
        </p:txBody>
      </p:sp>
      <p:sp>
        <p:nvSpPr>
          <p:cNvPr id="4" name="عنصر نائب للتاريخ 3"/>
          <p:cNvSpPr>
            <a:spLocks noGrp="1"/>
          </p:cNvSpPr>
          <p:nvPr>
            <p:ph type="dt" sz="half" idx="10"/>
          </p:nvPr>
        </p:nvSpPr>
        <p:spPr>
          <a:xfrm flipH="1">
            <a:off x="8737600" y="6356351"/>
            <a:ext cx="2844800" cy="365125"/>
          </a:xfrm>
        </p:spPr>
        <p:txBody>
          <a:bodyPr rtlCol="1"/>
          <a:lstStyle>
            <a:lvl1pPr algn="r" rtl="1">
              <a:defRPr/>
            </a:lvl1pPr>
          </a:lstStyle>
          <a:p>
            <a:pPr rtl="1"/>
            <a:fld id="{BBA07144-E617-4E24-BD3B-5E4C1E4E16E2}" type="datetime1">
              <a:rPr lang="ar-SA" noProof="0" smtClean="0"/>
              <a:t>29/04/1440</a:t>
            </a:fld>
            <a:endParaRPr lang="ar-SA" noProof="0" dirty="0"/>
          </a:p>
        </p:txBody>
      </p:sp>
      <p:sp>
        <p:nvSpPr>
          <p:cNvPr id="5" name="عنصر نائب للتذييل 4"/>
          <p:cNvSpPr>
            <a:spLocks noGrp="1"/>
          </p:cNvSpPr>
          <p:nvPr>
            <p:ph type="ftr" sz="quarter" idx="11"/>
          </p:nvPr>
        </p:nvSpPr>
        <p:spPr>
          <a:xfrm flipH="1">
            <a:off x="4165600" y="6356351"/>
            <a:ext cx="4470400" cy="365125"/>
          </a:xfrm>
        </p:spPr>
        <p:txBody>
          <a:bodyPr rtlCol="1"/>
          <a:lstStyle>
            <a:lvl1pPr algn="r" rtl="1">
              <a:defRPr/>
            </a:lvl1pPr>
          </a:lstStyle>
          <a:p>
            <a:pPr rtl="1"/>
            <a:r>
              <a:rPr lang="ar-SA" noProof="0" dirty="0"/>
              <a:t>إضافة تذييل</a:t>
            </a:r>
          </a:p>
        </p:txBody>
      </p:sp>
      <p:sp>
        <p:nvSpPr>
          <p:cNvPr id="6" name="عنصر نائب لرقم الشريحة 5"/>
          <p:cNvSpPr>
            <a:spLocks noGrp="1"/>
          </p:cNvSpPr>
          <p:nvPr>
            <p:ph type="sldNum" sz="quarter" idx="12"/>
          </p:nvPr>
        </p:nvSpPr>
        <p:spPr>
          <a:xfrm flipH="1">
            <a:off x="609600" y="6356351"/>
            <a:ext cx="1016000" cy="365125"/>
          </a:xfrm>
        </p:spPr>
        <p:txBody>
          <a:bodyPr rtlCol="1"/>
          <a:lstStyle>
            <a:lvl1pPr algn="l" rtl="1">
              <a:defRPr/>
            </a:lvl1pPr>
          </a:lstStyle>
          <a:p>
            <a:fld id="{401CF334-2D5C-4859-84A6-CA7E6E43FAEB}" type="slidenum">
              <a:rPr lang="ar-SA" noProof="0" smtClean="0"/>
              <a:pPr/>
              <a:t>‹#›</a:t>
            </a:fld>
            <a:endParaRPr lang="ar-SA" noProof="0" dirty="0"/>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نص وعنوان عمودي">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flipH="1">
            <a:off x="609600" y="914402"/>
            <a:ext cx="2743200" cy="5211763"/>
          </a:xfrm>
        </p:spPr>
        <p:txBody>
          <a:bodyPr vert="vert270" rtlCol="1"/>
          <a:lstStyle>
            <a:lvl1pPr algn="r" rtl="1">
              <a:defRPr/>
            </a:lvl1pPr>
          </a:lstStyle>
          <a:p>
            <a:pPr rtl="1"/>
            <a:r>
              <a:rPr lang="ar-SA" noProof="0"/>
              <a:t>انقر لتحرير نمط عنوان الشكل الرئيسي</a:t>
            </a:r>
            <a:endParaRPr lang="ar-SA" noProof="0" dirty="0"/>
          </a:p>
        </p:txBody>
      </p:sp>
      <p:sp>
        <p:nvSpPr>
          <p:cNvPr id="3" name="العنصر النائب لنص عمودي 2"/>
          <p:cNvSpPr>
            <a:spLocks noGrp="1"/>
          </p:cNvSpPr>
          <p:nvPr>
            <p:ph type="body" orient="vert" idx="1"/>
          </p:nvPr>
        </p:nvSpPr>
        <p:spPr>
          <a:xfrm flipH="1" flipV="1">
            <a:off x="3556000" y="914402"/>
            <a:ext cx="8026400" cy="5211763"/>
          </a:xfrm>
        </p:spPr>
        <p:txBody>
          <a:bodyPr vert="eaVert" rtlCol="1"/>
          <a:lstStyle>
            <a:lvl1pPr algn="r" rtl="1">
              <a:defRPr/>
            </a:lvl1pPr>
            <a:lvl2pPr algn="r" rtl="1">
              <a:defRPr/>
            </a:lvl2pPr>
            <a:lvl3pPr algn="r" rtl="1">
              <a:defRPr/>
            </a:lvl3pPr>
            <a:lvl4pPr algn="r" rtl="1">
              <a:defRPr/>
            </a:lvl4pPr>
            <a:lvl5pPr algn="r" rtl="1">
              <a:defRPr/>
            </a:lvl5pPr>
          </a:lstStyle>
          <a:p>
            <a:pPr lvl="0" rtl="1" eaLnBrk="1" latinLnBrk="0" hangingPunct="1"/>
            <a:r>
              <a:rPr lang="ar-SA" noProof="0"/>
              <a:t>حرر أنماط نص الشكل الرئيسي</a:t>
            </a:r>
          </a:p>
          <a:p>
            <a:pPr lvl="1" rtl="1" eaLnBrk="1" latinLnBrk="0" hangingPunct="1"/>
            <a:r>
              <a:rPr lang="ar-SA" noProof="0"/>
              <a:t>المستوى الثاني</a:t>
            </a:r>
          </a:p>
          <a:p>
            <a:pPr lvl="2" rtl="1" eaLnBrk="1" latinLnBrk="0" hangingPunct="1"/>
            <a:r>
              <a:rPr lang="ar-SA" noProof="0"/>
              <a:t>المستوى الثالث</a:t>
            </a:r>
          </a:p>
          <a:p>
            <a:pPr lvl="3" rtl="1" eaLnBrk="1" latinLnBrk="0" hangingPunct="1"/>
            <a:r>
              <a:rPr lang="ar-SA" noProof="0"/>
              <a:t>المستوى الرابع</a:t>
            </a:r>
          </a:p>
          <a:p>
            <a:pPr lvl="4" rtl="1" eaLnBrk="1" latinLnBrk="0" hangingPunct="1"/>
            <a:r>
              <a:rPr lang="ar-SA" noProof="0"/>
              <a:t>المستوى الخامس</a:t>
            </a:r>
            <a:endParaRPr kumimoji="0" lang="ar-SA" noProof="0" dirty="0"/>
          </a:p>
        </p:txBody>
      </p:sp>
      <p:sp>
        <p:nvSpPr>
          <p:cNvPr id="4" name="عنصر نائب للتاريخ 3"/>
          <p:cNvSpPr>
            <a:spLocks noGrp="1"/>
          </p:cNvSpPr>
          <p:nvPr>
            <p:ph type="dt" sz="half" idx="10"/>
          </p:nvPr>
        </p:nvSpPr>
        <p:spPr>
          <a:xfrm flipH="1">
            <a:off x="8737600" y="6356351"/>
            <a:ext cx="2844800" cy="365125"/>
          </a:xfrm>
        </p:spPr>
        <p:txBody>
          <a:bodyPr rtlCol="1"/>
          <a:lstStyle>
            <a:lvl1pPr algn="r" rtl="1">
              <a:defRPr/>
            </a:lvl1pPr>
          </a:lstStyle>
          <a:p>
            <a:pPr rtl="1"/>
            <a:fld id="{6003F715-CC9D-4EB6-9EA5-9CB2F4C5A380}" type="datetime1">
              <a:rPr lang="ar-SA" noProof="0" smtClean="0"/>
              <a:t>29/04/1440</a:t>
            </a:fld>
            <a:endParaRPr lang="ar-SA" noProof="0" dirty="0"/>
          </a:p>
        </p:txBody>
      </p:sp>
      <p:sp>
        <p:nvSpPr>
          <p:cNvPr id="5" name="عنصر نائب للتذييل 4"/>
          <p:cNvSpPr>
            <a:spLocks noGrp="1"/>
          </p:cNvSpPr>
          <p:nvPr>
            <p:ph type="ftr" sz="quarter" idx="11"/>
          </p:nvPr>
        </p:nvSpPr>
        <p:spPr>
          <a:xfrm flipH="1">
            <a:off x="4165600" y="6356351"/>
            <a:ext cx="4470400" cy="365125"/>
          </a:xfrm>
        </p:spPr>
        <p:txBody>
          <a:bodyPr rtlCol="1"/>
          <a:lstStyle>
            <a:lvl1pPr algn="r" rtl="1">
              <a:defRPr/>
            </a:lvl1pPr>
          </a:lstStyle>
          <a:p>
            <a:pPr rtl="1"/>
            <a:r>
              <a:rPr lang="ar-SA" noProof="0" dirty="0"/>
              <a:t>إضافة تذييل</a:t>
            </a:r>
          </a:p>
        </p:txBody>
      </p:sp>
      <p:sp>
        <p:nvSpPr>
          <p:cNvPr id="6" name="عنصر نائب لرقم الشريحة 5"/>
          <p:cNvSpPr>
            <a:spLocks noGrp="1"/>
          </p:cNvSpPr>
          <p:nvPr>
            <p:ph type="sldNum" sz="quarter" idx="12"/>
          </p:nvPr>
        </p:nvSpPr>
        <p:spPr>
          <a:xfrm flipH="1">
            <a:off x="609600" y="6356351"/>
            <a:ext cx="1016000" cy="365125"/>
          </a:xfrm>
        </p:spPr>
        <p:txBody>
          <a:bodyPr rtlCol="1"/>
          <a:lstStyle>
            <a:lvl1pPr algn="l" rtl="1">
              <a:defRPr/>
            </a:lvl1pPr>
          </a:lstStyle>
          <a:p>
            <a:fld id="{401CF334-2D5C-4859-84A6-CA7E6E43FAEB}" type="slidenum">
              <a:rPr lang="ar-SA" smtClean="0"/>
              <a:pPr/>
              <a:t>‹#›</a:t>
            </a:fld>
            <a:endParaRPr lang="ar-SA" dirty="0"/>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العنوان والمحتوى">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609600" y="704088"/>
            <a:ext cx="10972800" cy="1143000"/>
          </a:xfrm>
        </p:spPr>
        <p:txBody>
          <a:bodyPr rtlCol="1"/>
          <a:lstStyle>
            <a:lvl1pPr algn="r" rtl="1">
              <a:defRPr>
                <a:cs typeface="+mj-cs"/>
              </a:defRPr>
            </a:lvl1pPr>
          </a:lstStyle>
          <a:p>
            <a:pPr rtl="1"/>
            <a:r>
              <a:rPr lang="ar-SA" noProof="0"/>
              <a:t>انقر لتحرير نمط عنوان الشكل الرئيسي</a:t>
            </a:r>
            <a:endParaRPr lang="ar-SA" noProof="0" dirty="0"/>
          </a:p>
        </p:txBody>
      </p:sp>
      <p:sp>
        <p:nvSpPr>
          <p:cNvPr id="3" name="عنصر نائب للمحتوى 2"/>
          <p:cNvSpPr>
            <a:spLocks noGrp="1"/>
          </p:cNvSpPr>
          <p:nvPr>
            <p:ph idx="1"/>
          </p:nvPr>
        </p:nvSpPr>
        <p:spPr>
          <a:xfrm flipH="1">
            <a:off x="609600" y="1935480"/>
            <a:ext cx="10972800" cy="4389120"/>
          </a:xfrm>
        </p:spPr>
        <p:txBody>
          <a:bodyPr rtlCol="1"/>
          <a:lstStyle>
            <a:lvl1pPr algn="r" rtl="1">
              <a:defRPr>
                <a:cs typeface="+mj-cs"/>
              </a:defRPr>
            </a:lvl1pPr>
            <a:lvl2pPr algn="r" rtl="1">
              <a:defRPr>
                <a:cs typeface="+mj-cs"/>
              </a:defRPr>
            </a:lvl2pPr>
            <a:lvl3pPr algn="r" rtl="1">
              <a:defRPr>
                <a:cs typeface="+mj-cs"/>
              </a:defRPr>
            </a:lvl3pPr>
            <a:lvl4pPr algn="r" rtl="1">
              <a:defRPr>
                <a:cs typeface="+mj-cs"/>
              </a:defRPr>
            </a:lvl4pPr>
            <a:lvl5pPr algn="r" rtl="1">
              <a:defRPr>
                <a:cs typeface="+mj-cs"/>
              </a:defRPr>
            </a:lvl5pPr>
          </a:lstStyle>
          <a:p>
            <a:pPr lvl="0" rtl="1" eaLnBrk="1" latinLnBrk="0" hangingPunct="1"/>
            <a:r>
              <a:rPr lang="ar-SA" noProof="0"/>
              <a:t>حرر أنماط نص الشكل الرئيسي</a:t>
            </a:r>
          </a:p>
          <a:p>
            <a:pPr lvl="1" rtl="1" eaLnBrk="1" latinLnBrk="0" hangingPunct="1"/>
            <a:r>
              <a:rPr lang="ar-SA" noProof="0"/>
              <a:t>المستوى الثاني</a:t>
            </a:r>
          </a:p>
          <a:p>
            <a:pPr lvl="2" rtl="1" eaLnBrk="1" latinLnBrk="0" hangingPunct="1"/>
            <a:r>
              <a:rPr lang="ar-SA" noProof="0"/>
              <a:t>المستوى الثالث</a:t>
            </a:r>
          </a:p>
          <a:p>
            <a:pPr lvl="3" rtl="1" eaLnBrk="1" latinLnBrk="0" hangingPunct="1"/>
            <a:r>
              <a:rPr lang="ar-SA" noProof="0"/>
              <a:t>المستوى الرابع</a:t>
            </a:r>
          </a:p>
          <a:p>
            <a:pPr lvl="4" rtl="1" eaLnBrk="1" latinLnBrk="0" hangingPunct="1"/>
            <a:r>
              <a:rPr lang="ar-SA" noProof="0"/>
              <a:t>المستوى الخامس</a:t>
            </a:r>
            <a:endParaRPr kumimoji="0" lang="ar-SA" noProof="0" dirty="0"/>
          </a:p>
        </p:txBody>
      </p:sp>
      <p:sp>
        <p:nvSpPr>
          <p:cNvPr id="4" name="عنصر نائب للتاريخ 3"/>
          <p:cNvSpPr>
            <a:spLocks noGrp="1"/>
          </p:cNvSpPr>
          <p:nvPr>
            <p:ph type="dt" sz="half" idx="10"/>
          </p:nvPr>
        </p:nvSpPr>
        <p:spPr>
          <a:xfrm flipH="1">
            <a:off x="8737600" y="6356351"/>
            <a:ext cx="2844800" cy="365125"/>
          </a:xfrm>
        </p:spPr>
        <p:txBody>
          <a:bodyPr rtlCol="1"/>
          <a:lstStyle>
            <a:lvl1pPr algn="r" rtl="1">
              <a:defRPr>
                <a:cs typeface="+mj-cs"/>
              </a:defRPr>
            </a:lvl1pPr>
          </a:lstStyle>
          <a:p>
            <a:fld id="{00AB5468-BF07-45AD-ADC1-E60F45A52F72}" type="datetime1">
              <a:rPr lang="ar-SA" smtClean="0"/>
              <a:pPr/>
              <a:t>29/04/1440</a:t>
            </a:fld>
            <a:endParaRPr lang="ar-SA" dirty="0"/>
          </a:p>
        </p:txBody>
      </p:sp>
      <p:sp>
        <p:nvSpPr>
          <p:cNvPr id="5" name="عنصر نائب للتذييل 4"/>
          <p:cNvSpPr>
            <a:spLocks noGrp="1"/>
          </p:cNvSpPr>
          <p:nvPr>
            <p:ph type="ftr" sz="quarter" idx="11"/>
          </p:nvPr>
        </p:nvSpPr>
        <p:spPr>
          <a:xfrm flipH="1">
            <a:off x="4165600" y="6356351"/>
            <a:ext cx="4470400" cy="365125"/>
          </a:xfrm>
        </p:spPr>
        <p:txBody>
          <a:bodyPr rtlCol="1"/>
          <a:lstStyle>
            <a:lvl1pPr algn="r" rtl="1">
              <a:defRPr>
                <a:cs typeface="+mj-cs"/>
              </a:defRPr>
            </a:lvl1pPr>
          </a:lstStyle>
          <a:p>
            <a:r>
              <a:rPr lang="ar-SA"/>
              <a:t>إضافة تذييل</a:t>
            </a:r>
            <a:endParaRPr lang="ar-SA" dirty="0"/>
          </a:p>
        </p:txBody>
      </p:sp>
      <p:sp>
        <p:nvSpPr>
          <p:cNvPr id="6" name="عنصر نائب لرقم الشريحة 5"/>
          <p:cNvSpPr>
            <a:spLocks noGrp="1"/>
          </p:cNvSpPr>
          <p:nvPr>
            <p:ph type="sldNum" sz="quarter" idx="12"/>
          </p:nvPr>
        </p:nvSpPr>
        <p:spPr>
          <a:xfrm flipH="1">
            <a:off x="609600" y="6356351"/>
            <a:ext cx="1016000" cy="365125"/>
          </a:xfrm>
        </p:spPr>
        <p:txBody>
          <a:bodyPr rtlCol="1"/>
          <a:lstStyle>
            <a:lvl1pPr algn="l" rtl="1">
              <a:defRPr>
                <a:cs typeface="+mj-cs"/>
              </a:defRPr>
            </a:lvl1pPr>
          </a:lstStyle>
          <a:p>
            <a:fld id="{401CF334-2D5C-4859-84A6-CA7E6E43FAEB}" type="slidenum">
              <a:rPr lang="ar-SA" smtClean="0"/>
              <a:pPr/>
              <a:t>‹#›</a:t>
            </a:fld>
            <a:endParaRPr lang="ar-SA" dirty="0"/>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رأس المقطع">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1121664" y="1316736"/>
            <a:ext cx="10363200" cy="1362456"/>
          </a:xfrm>
          <a:ln>
            <a:noFill/>
          </a:ln>
        </p:spPr>
        <p:txBody>
          <a:bodyPr vert="horz" tIns="0" bIns="0" rtlCol="1" anchor="b">
            <a:noAutofit/>
            <a:scene3d>
              <a:camera prst="orthographicFront"/>
              <a:lightRig rig="freezing" dir="t">
                <a:rot lat="0" lon="0" rev="5640000"/>
              </a:lightRig>
            </a:scene3d>
            <a:sp3d prstMaterial="flat">
              <a:bevelT w="38100" h="38100"/>
            </a:sp3d>
          </a:bodyPr>
          <a:lstStyle>
            <a:lvl1pPr algn="r" rtl="1">
              <a:lnSpc>
                <a:spcPct val="80000"/>
              </a:lnSpc>
              <a:spcBef>
                <a:spcPct val="0"/>
              </a:spcBef>
              <a:buNone/>
              <a:defRPr lang="en-US" sz="5600" b="1" cap="none" baseline="0" dirty="0">
                <a:ln w="635">
                  <a:noFill/>
                </a:ln>
                <a:solidFill>
                  <a:schemeClr val="tx2"/>
                </a:solidFill>
                <a:effectLst/>
                <a:latin typeface="+mj-lt"/>
                <a:ea typeface="+mj-ea"/>
                <a:cs typeface="+mj-cs"/>
              </a:defRPr>
            </a:lvl1pPr>
          </a:lstStyle>
          <a:p>
            <a:pPr rtl="1"/>
            <a:r>
              <a:rPr lang="ar-SA" noProof="0"/>
              <a:t>انقر لتحرير نمط عنوان الشكل الرئيسي</a:t>
            </a:r>
            <a:endParaRPr lang="ar-SA" noProof="0" dirty="0"/>
          </a:p>
        </p:txBody>
      </p:sp>
      <p:sp>
        <p:nvSpPr>
          <p:cNvPr id="3" name="عنصر نائب للنص 2"/>
          <p:cNvSpPr>
            <a:spLocks noGrp="1"/>
          </p:cNvSpPr>
          <p:nvPr>
            <p:ph type="body" idx="1"/>
          </p:nvPr>
        </p:nvSpPr>
        <p:spPr>
          <a:xfrm flipH="1">
            <a:off x="1121664" y="2704664"/>
            <a:ext cx="10363200" cy="1509712"/>
          </a:xfrm>
        </p:spPr>
        <p:txBody>
          <a:bodyPr lIns="45720" rIns="45720" rtlCol="1" anchor="t"/>
          <a:lstStyle>
            <a:lvl1pPr marL="0" indent="0" algn="r" rtl="1">
              <a:buNone/>
              <a:defRPr sz="2200">
                <a:solidFill>
                  <a:schemeClr val="tx1"/>
                </a:solidFill>
              </a:defRPr>
            </a:lvl1pPr>
            <a:lvl2pPr algn="r" rtl="1">
              <a:buNone/>
              <a:defRPr sz="1800">
                <a:solidFill>
                  <a:schemeClr val="tx1">
                    <a:tint val="75000"/>
                  </a:schemeClr>
                </a:solidFill>
              </a:defRPr>
            </a:lvl2pPr>
            <a:lvl3pPr algn="r" rtl="1">
              <a:buNone/>
              <a:defRPr sz="1600">
                <a:solidFill>
                  <a:schemeClr val="tx1">
                    <a:tint val="75000"/>
                  </a:schemeClr>
                </a:solidFill>
              </a:defRPr>
            </a:lvl3pPr>
            <a:lvl4pPr algn="r" rtl="1">
              <a:buNone/>
              <a:defRPr sz="1400">
                <a:solidFill>
                  <a:schemeClr val="tx1">
                    <a:tint val="75000"/>
                  </a:schemeClr>
                </a:solidFill>
              </a:defRPr>
            </a:lvl4pPr>
            <a:lvl5pPr algn="r" rtl="1">
              <a:buNone/>
              <a:defRPr sz="1400">
                <a:solidFill>
                  <a:schemeClr val="tx1">
                    <a:tint val="75000"/>
                  </a:schemeClr>
                </a:solidFill>
              </a:defRPr>
            </a:lvl5pPr>
          </a:lstStyle>
          <a:p>
            <a:pPr lvl="0" rtl="1" eaLnBrk="1" latinLnBrk="0" hangingPunct="1"/>
            <a:r>
              <a:rPr lang="ar-SA" noProof="0"/>
              <a:t>حرر أنماط نص الشكل الرئيسي</a:t>
            </a:r>
          </a:p>
        </p:txBody>
      </p:sp>
      <p:sp>
        <p:nvSpPr>
          <p:cNvPr id="4" name="عنصر نائب للتاريخ 3"/>
          <p:cNvSpPr>
            <a:spLocks noGrp="1"/>
          </p:cNvSpPr>
          <p:nvPr>
            <p:ph type="dt" sz="half" idx="10"/>
          </p:nvPr>
        </p:nvSpPr>
        <p:spPr>
          <a:xfrm flipH="1">
            <a:off x="8737600" y="6356351"/>
            <a:ext cx="2844800" cy="365125"/>
          </a:xfrm>
        </p:spPr>
        <p:txBody>
          <a:bodyPr rtlCol="1"/>
          <a:lstStyle>
            <a:lvl1pPr algn="r" rtl="1">
              <a:defRPr/>
            </a:lvl1pPr>
          </a:lstStyle>
          <a:p>
            <a:pPr rtl="1"/>
            <a:fld id="{DFDB78D5-E788-4733-9DA0-8724CAE15DC8}" type="datetime1">
              <a:rPr lang="ar-SA" noProof="0" smtClean="0"/>
              <a:t>29/04/1440</a:t>
            </a:fld>
            <a:endParaRPr lang="ar-SA" noProof="0" dirty="0"/>
          </a:p>
        </p:txBody>
      </p:sp>
      <p:sp>
        <p:nvSpPr>
          <p:cNvPr id="5" name="عنصر نائب للتذييل 4"/>
          <p:cNvSpPr>
            <a:spLocks noGrp="1"/>
          </p:cNvSpPr>
          <p:nvPr>
            <p:ph type="ftr" sz="quarter" idx="11"/>
          </p:nvPr>
        </p:nvSpPr>
        <p:spPr>
          <a:xfrm flipH="1">
            <a:off x="4165600" y="6356351"/>
            <a:ext cx="4470400" cy="365125"/>
          </a:xfrm>
        </p:spPr>
        <p:txBody>
          <a:bodyPr rtlCol="1"/>
          <a:lstStyle>
            <a:lvl1pPr algn="r" rtl="1">
              <a:defRPr/>
            </a:lvl1pPr>
          </a:lstStyle>
          <a:p>
            <a:pPr rtl="1"/>
            <a:r>
              <a:rPr lang="ar-SA" noProof="0" dirty="0"/>
              <a:t>إضافة تذييل</a:t>
            </a:r>
          </a:p>
        </p:txBody>
      </p:sp>
      <p:sp>
        <p:nvSpPr>
          <p:cNvPr id="6" name="عنصر نائب لرقم الشريحة 5"/>
          <p:cNvSpPr>
            <a:spLocks noGrp="1"/>
          </p:cNvSpPr>
          <p:nvPr>
            <p:ph type="sldNum" sz="quarter" idx="12"/>
          </p:nvPr>
        </p:nvSpPr>
        <p:spPr>
          <a:xfrm flipH="1">
            <a:off x="609600" y="6356351"/>
            <a:ext cx="1016000" cy="365125"/>
          </a:xfrm>
        </p:spPr>
        <p:txBody>
          <a:bodyPr rtlCol="1"/>
          <a:lstStyle>
            <a:lvl1pPr algn="l" rtl="1">
              <a:defRPr/>
            </a:lvl1pPr>
          </a:lstStyle>
          <a:p>
            <a:fld id="{401CF334-2D5C-4859-84A6-CA7E6E43FAEB}" type="slidenum">
              <a:rPr lang="ar-SA" smtClean="0"/>
              <a:pPr/>
              <a:t>‹#›</a:t>
            </a:fld>
            <a:endParaRPr lang="ar-SA" dirty="0"/>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609600" y="704088"/>
            <a:ext cx="10972800" cy="1143000"/>
          </a:xfrm>
        </p:spPr>
        <p:txBody>
          <a:bodyPr rtlCol="1"/>
          <a:lstStyle>
            <a:lvl1pPr algn="r" rtl="1">
              <a:defRPr/>
            </a:lvl1pPr>
          </a:lstStyle>
          <a:p>
            <a:pPr rtl="1"/>
            <a:r>
              <a:rPr lang="ar-SA" noProof="0"/>
              <a:t>انقر لتحرير نمط عنوان الشكل الرئيسي</a:t>
            </a:r>
            <a:endParaRPr lang="ar-SA" noProof="0" dirty="0"/>
          </a:p>
        </p:txBody>
      </p:sp>
      <p:sp>
        <p:nvSpPr>
          <p:cNvPr id="3" name="عنصر نائب للمحتوى 2"/>
          <p:cNvSpPr>
            <a:spLocks noGrp="1"/>
          </p:cNvSpPr>
          <p:nvPr>
            <p:ph sz="half" idx="1"/>
          </p:nvPr>
        </p:nvSpPr>
        <p:spPr>
          <a:xfrm flipH="1">
            <a:off x="6197600" y="1920085"/>
            <a:ext cx="5384800" cy="4434840"/>
          </a:xfrm>
        </p:spPr>
        <p:txBody>
          <a:bodyPr rtlCol="1"/>
          <a:lstStyle>
            <a:lvl1pPr algn="r" rtl="1">
              <a:defRPr sz="2600"/>
            </a:lvl1pPr>
            <a:lvl2pPr algn="r" rtl="1">
              <a:defRPr sz="2400"/>
            </a:lvl2pPr>
            <a:lvl3pPr algn="r" rtl="1">
              <a:defRPr sz="2000"/>
            </a:lvl3pPr>
            <a:lvl4pPr algn="r" rtl="1">
              <a:defRPr sz="1800"/>
            </a:lvl4pPr>
            <a:lvl5pPr algn="r" rtl="1">
              <a:defRPr sz="1800"/>
            </a:lvl5pPr>
          </a:lstStyle>
          <a:p>
            <a:pPr lvl="0" rtl="1" eaLnBrk="1" latinLnBrk="0" hangingPunct="1"/>
            <a:r>
              <a:rPr lang="ar-SA" noProof="0"/>
              <a:t>حرر أنماط نص الشكل الرئيسي</a:t>
            </a:r>
          </a:p>
          <a:p>
            <a:pPr lvl="1" rtl="1" eaLnBrk="1" latinLnBrk="0" hangingPunct="1"/>
            <a:r>
              <a:rPr lang="ar-SA" noProof="0"/>
              <a:t>المستوى الثاني</a:t>
            </a:r>
          </a:p>
          <a:p>
            <a:pPr lvl="2" rtl="1" eaLnBrk="1" latinLnBrk="0" hangingPunct="1"/>
            <a:r>
              <a:rPr lang="ar-SA" noProof="0"/>
              <a:t>المستوى الثالث</a:t>
            </a:r>
          </a:p>
          <a:p>
            <a:pPr lvl="3" rtl="1" eaLnBrk="1" latinLnBrk="0" hangingPunct="1"/>
            <a:r>
              <a:rPr lang="ar-SA" noProof="0"/>
              <a:t>المستوى الرابع</a:t>
            </a:r>
          </a:p>
          <a:p>
            <a:pPr lvl="4" rtl="1" eaLnBrk="1" latinLnBrk="0" hangingPunct="1"/>
            <a:r>
              <a:rPr lang="ar-SA" noProof="0"/>
              <a:t>المستوى الخامس</a:t>
            </a:r>
            <a:endParaRPr kumimoji="0" lang="ar-SA" noProof="0" dirty="0"/>
          </a:p>
        </p:txBody>
      </p:sp>
      <p:sp>
        <p:nvSpPr>
          <p:cNvPr id="4" name="عنصر نائب للمحتوى 3"/>
          <p:cNvSpPr>
            <a:spLocks noGrp="1"/>
          </p:cNvSpPr>
          <p:nvPr>
            <p:ph sz="half" idx="2"/>
          </p:nvPr>
        </p:nvSpPr>
        <p:spPr>
          <a:xfrm flipH="1">
            <a:off x="609600" y="1920085"/>
            <a:ext cx="5384800" cy="4434840"/>
          </a:xfrm>
        </p:spPr>
        <p:txBody>
          <a:bodyPr rtlCol="1"/>
          <a:lstStyle>
            <a:lvl1pPr algn="r" rtl="1">
              <a:defRPr sz="2600"/>
            </a:lvl1pPr>
            <a:lvl2pPr algn="r" rtl="1">
              <a:defRPr sz="2400"/>
            </a:lvl2pPr>
            <a:lvl3pPr algn="r" rtl="1">
              <a:defRPr sz="2000"/>
            </a:lvl3pPr>
            <a:lvl4pPr algn="r" rtl="1">
              <a:defRPr sz="1800"/>
            </a:lvl4pPr>
            <a:lvl5pPr algn="r" rtl="1">
              <a:defRPr sz="1800"/>
            </a:lvl5pPr>
          </a:lstStyle>
          <a:p>
            <a:pPr lvl="0" rtl="1" eaLnBrk="1" latinLnBrk="0" hangingPunct="1"/>
            <a:r>
              <a:rPr lang="ar-SA" noProof="0"/>
              <a:t>حرر أنماط نص الشكل الرئيسي</a:t>
            </a:r>
          </a:p>
          <a:p>
            <a:pPr lvl="1" rtl="1" eaLnBrk="1" latinLnBrk="0" hangingPunct="1"/>
            <a:r>
              <a:rPr lang="ar-SA" noProof="0"/>
              <a:t>المستوى الثاني</a:t>
            </a:r>
          </a:p>
          <a:p>
            <a:pPr lvl="2" rtl="1" eaLnBrk="1" latinLnBrk="0" hangingPunct="1"/>
            <a:r>
              <a:rPr lang="ar-SA" noProof="0"/>
              <a:t>المستوى الثالث</a:t>
            </a:r>
          </a:p>
          <a:p>
            <a:pPr lvl="3" rtl="1" eaLnBrk="1" latinLnBrk="0" hangingPunct="1"/>
            <a:r>
              <a:rPr lang="ar-SA" noProof="0"/>
              <a:t>المستوى الرابع</a:t>
            </a:r>
          </a:p>
          <a:p>
            <a:pPr lvl="4" rtl="1" eaLnBrk="1" latinLnBrk="0" hangingPunct="1"/>
            <a:r>
              <a:rPr lang="ar-SA" noProof="0"/>
              <a:t>المستوى الخامس</a:t>
            </a:r>
            <a:endParaRPr kumimoji="0" lang="ar-SA" noProof="0" dirty="0"/>
          </a:p>
        </p:txBody>
      </p:sp>
      <p:sp>
        <p:nvSpPr>
          <p:cNvPr id="5" name="عنصر نائب للتاريخ 4"/>
          <p:cNvSpPr>
            <a:spLocks noGrp="1"/>
          </p:cNvSpPr>
          <p:nvPr>
            <p:ph type="dt" sz="half" idx="10"/>
          </p:nvPr>
        </p:nvSpPr>
        <p:spPr>
          <a:xfrm flipH="1">
            <a:off x="8737600" y="6356351"/>
            <a:ext cx="2844800" cy="365125"/>
          </a:xfrm>
        </p:spPr>
        <p:txBody>
          <a:bodyPr rtlCol="1"/>
          <a:lstStyle>
            <a:lvl1pPr algn="r" rtl="1">
              <a:defRPr/>
            </a:lvl1pPr>
          </a:lstStyle>
          <a:p>
            <a:pPr rtl="1"/>
            <a:fld id="{5F914A46-E0B7-4440-8A98-A6521572EDDF}" type="datetime1">
              <a:rPr lang="ar-SA" noProof="0" smtClean="0"/>
              <a:t>29/04/1440</a:t>
            </a:fld>
            <a:endParaRPr lang="ar-SA" noProof="0" dirty="0"/>
          </a:p>
        </p:txBody>
      </p:sp>
      <p:sp>
        <p:nvSpPr>
          <p:cNvPr id="6" name="عنصر نائب للتذييل 5"/>
          <p:cNvSpPr>
            <a:spLocks noGrp="1"/>
          </p:cNvSpPr>
          <p:nvPr>
            <p:ph type="ftr" sz="quarter" idx="11"/>
          </p:nvPr>
        </p:nvSpPr>
        <p:spPr>
          <a:xfrm flipH="1">
            <a:off x="4165600" y="6356351"/>
            <a:ext cx="4470400" cy="365125"/>
          </a:xfrm>
        </p:spPr>
        <p:txBody>
          <a:bodyPr rtlCol="1"/>
          <a:lstStyle>
            <a:lvl1pPr algn="r" rtl="1">
              <a:defRPr/>
            </a:lvl1pPr>
          </a:lstStyle>
          <a:p>
            <a:pPr rtl="1"/>
            <a:r>
              <a:rPr lang="ar-SA" noProof="0" dirty="0"/>
              <a:t>إضافة تذييل</a:t>
            </a:r>
          </a:p>
        </p:txBody>
      </p:sp>
      <p:sp>
        <p:nvSpPr>
          <p:cNvPr id="7" name="عنصر نائب لرقم الشريحة 6"/>
          <p:cNvSpPr>
            <a:spLocks noGrp="1"/>
          </p:cNvSpPr>
          <p:nvPr>
            <p:ph type="sldNum" sz="quarter" idx="12"/>
          </p:nvPr>
        </p:nvSpPr>
        <p:spPr>
          <a:xfrm flipH="1">
            <a:off x="609600" y="6356351"/>
            <a:ext cx="1016000" cy="365125"/>
          </a:xfrm>
        </p:spPr>
        <p:txBody>
          <a:bodyPr rtlCol="1"/>
          <a:lstStyle>
            <a:lvl1pPr algn="l" rtl="1">
              <a:defRPr/>
            </a:lvl1pPr>
          </a:lstStyle>
          <a:p>
            <a:fld id="{401CF334-2D5C-4859-84A6-CA7E6E43FAEB}" type="slidenum">
              <a:rPr lang="ar-SA" smtClean="0"/>
              <a:pPr/>
              <a:t>‹#›</a:t>
            </a:fld>
            <a:endParaRPr lang="ar-SA" dirty="0"/>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609600" y="704088"/>
            <a:ext cx="10972800" cy="1143000"/>
          </a:xfrm>
        </p:spPr>
        <p:txBody>
          <a:bodyPr tIns="45720" rtlCol="1" anchor="b"/>
          <a:lstStyle>
            <a:lvl1pPr algn="r" rtl="1">
              <a:defRPr/>
            </a:lvl1pPr>
          </a:lstStyle>
          <a:p>
            <a:pPr rtl="1"/>
            <a:r>
              <a:rPr lang="ar-SA" noProof="0"/>
              <a:t>انقر لتحرير نمط عنوان الشكل الرئيسي</a:t>
            </a:r>
            <a:endParaRPr lang="ar-SA" noProof="0" dirty="0"/>
          </a:p>
        </p:txBody>
      </p:sp>
      <p:sp>
        <p:nvSpPr>
          <p:cNvPr id="3" name="عنصر نائب للنص 2"/>
          <p:cNvSpPr>
            <a:spLocks noGrp="1"/>
          </p:cNvSpPr>
          <p:nvPr>
            <p:ph type="body" idx="1"/>
          </p:nvPr>
        </p:nvSpPr>
        <p:spPr>
          <a:xfrm flipH="1">
            <a:off x="6195483" y="1855248"/>
            <a:ext cx="5386917" cy="659352"/>
          </a:xfrm>
        </p:spPr>
        <p:txBody>
          <a:bodyPr lIns="45720" tIns="0" rIns="45720" bIns="0" rtlCol="1" anchor="ctr">
            <a:noAutofit/>
          </a:bodyPr>
          <a:lstStyle>
            <a:lvl1pPr marL="0" indent="0" algn="r" rtl="1">
              <a:buNone/>
              <a:defRPr sz="2400" b="1" cap="none" baseline="0">
                <a:solidFill>
                  <a:schemeClr val="tx1"/>
                </a:solidFill>
                <a:effectLst/>
              </a:defRPr>
            </a:lvl1pPr>
            <a:lvl2pPr algn="r" rtl="1">
              <a:buNone/>
              <a:defRPr sz="2000" b="1"/>
            </a:lvl2pPr>
            <a:lvl3pPr algn="r" rtl="1">
              <a:buNone/>
              <a:defRPr sz="1800" b="1"/>
            </a:lvl3pPr>
            <a:lvl4pPr algn="r" rtl="1">
              <a:buNone/>
              <a:defRPr sz="1600" b="1"/>
            </a:lvl4pPr>
            <a:lvl5pPr algn="r" rtl="1">
              <a:buNone/>
              <a:defRPr sz="1600" b="1"/>
            </a:lvl5pPr>
          </a:lstStyle>
          <a:p>
            <a:pPr lvl="0" rtl="1" eaLnBrk="1" latinLnBrk="0" hangingPunct="1"/>
            <a:r>
              <a:rPr lang="ar-SA" noProof="0"/>
              <a:t>حرر أنماط نص الشكل الرئيسي</a:t>
            </a:r>
          </a:p>
        </p:txBody>
      </p:sp>
      <p:sp>
        <p:nvSpPr>
          <p:cNvPr id="5" name="عنصر نائب للمحتوى 4"/>
          <p:cNvSpPr>
            <a:spLocks noGrp="1"/>
          </p:cNvSpPr>
          <p:nvPr>
            <p:ph sz="quarter" idx="2"/>
          </p:nvPr>
        </p:nvSpPr>
        <p:spPr>
          <a:xfrm flipH="1">
            <a:off x="6195483" y="2514600"/>
            <a:ext cx="5386917" cy="3845720"/>
          </a:xfrm>
        </p:spPr>
        <p:txBody>
          <a:bodyPr tIns="0" rtlCol="1"/>
          <a:lstStyle>
            <a:lvl1pPr algn="r" rtl="1">
              <a:defRPr sz="2200"/>
            </a:lvl1pPr>
            <a:lvl2pPr algn="r" rtl="1">
              <a:defRPr sz="2000"/>
            </a:lvl2pPr>
            <a:lvl3pPr algn="r" rtl="1">
              <a:defRPr sz="1800"/>
            </a:lvl3pPr>
            <a:lvl4pPr algn="r" rtl="1">
              <a:defRPr sz="1600"/>
            </a:lvl4pPr>
            <a:lvl5pPr algn="r" rtl="1">
              <a:defRPr sz="1600"/>
            </a:lvl5pPr>
          </a:lstStyle>
          <a:p>
            <a:pPr lvl="0" rtl="1" eaLnBrk="1" latinLnBrk="0" hangingPunct="1"/>
            <a:r>
              <a:rPr lang="ar-SA" noProof="0"/>
              <a:t>حرر أنماط نص الشكل الرئيسي</a:t>
            </a:r>
          </a:p>
          <a:p>
            <a:pPr lvl="1" rtl="1" eaLnBrk="1" latinLnBrk="0" hangingPunct="1"/>
            <a:r>
              <a:rPr lang="ar-SA" noProof="0"/>
              <a:t>المستوى الثاني</a:t>
            </a:r>
          </a:p>
          <a:p>
            <a:pPr lvl="2" rtl="1" eaLnBrk="1" latinLnBrk="0" hangingPunct="1"/>
            <a:r>
              <a:rPr lang="ar-SA" noProof="0"/>
              <a:t>المستوى الثالث</a:t>
            </a:r>
          </a:p>
          <a:p>
            <a:pPr lvl="3" rtl="1" eaLnBrk="1" latinLnBrk="0" hangingPunct="1"/>
            <a:r>
              <a:rPr lang="ar-SA" noProof="0"/>
              <a:t>المستوى الرابع</a:t>
            </a:r>
          </a:p>
          <a:p>
            <a:pPr lvl="4" rtl="1" eaLnBrk="1" latinLnBrk="0" hangingPunct="1"/>
            <a:r>
              <a:rPr lang="ar-SA" noProof="0"/>
              <a:t>المستوى الخامس</a:t>
            </a:r>
            <a:endParaRPr kumimoji="0" lang="ar-SA" noProof="0" dirty="0"/>
          </a:p>
        </p:txBody>
      </p:sp>
      <p:sp>
        <p:nvSpPr>
          <p:cNvPr id="4" name="عنصر نائب للنص 3"/>
          <p:cNvSpPr>
            <a:spLocks noGrp="1"/>
          </p:cNvSpPr>
          <p:nvPr>
            <p:ph type="body" sz="half" idx="3"/>
          </p:nvPr>
        </p:nvSpPr>
        <p:spPr>
          <a:xfrm flipH="1">
            <a:off x="609599" y="1859758"/>
            <a:ext cx="5389033" cy="654843"/>
          </a:xfrm>
        </p:spPr>
        <p:txBody>
          <a:bodyPr lIns="45720" tIns="0" rIns="45720" bIns="0" rtlCol="1" anchor="ctr"/>
          <a:lstStyle>
            <a:lvl1pPr marL="0" indent="0" algn="r" rtl="1">
              <a:buNone/>
              <a:defRPr sz="2400" b="1" cap="none" baseline="0">
                <a:solidFill>
                  <a:schemeClr val="tx1"/>
                </a:solidFill>
                <a:effectLst/>
              </a:defRPr>
            </a:lvl1pPr>
            <a:lvl2pPr algn="r" rtl="1">
              <a:buNone/>
              <a:defRPr sz="2000" b="1"/>
            </a:lvl2pPr>
            <a:lvl3pPr algn="r" rtl="1">
              <a:buNone/>
              <a:defRPr sz="1800" b="1"/>
            </a:lvl3pPr>
            <a:lvl4pPr algn="r" rtl="1">
              <a:buNone/>
              <a:defRPr sz="1600" b="1"/>
            </a:lvl4pPr>
            <a:lvl5pPr algn="r" rtl="1">
              <a:buNone/>
              <a:defRPr sz="1600" b="1"/>
            </a:lvl5pPr>
          </a:lstStyle>
          <a:p>
            <a:pPr lvl="0" rtl="1" eaLnBrk="1" latinLnBrk="0" hangingPunct="1"/>
            <a:r>
              <a:rPr lang="ar-SA" noProof="0"/>
              <a:t>حرر أنماط نص الشكل الرئيسي</a:t>
            </a:r>
          </a:p>
        </p:txBody>
      </p:sp>
      <p:sp>
        <p:nvSpPr>
          <p:cNvPr id="6" name="عنصر نائب للمحتوى 5"/>
          <p:cNvSpPr>
            <a:spLocks noGrp="1"/>
          </p:cNvSpPr>
          <p:nvPr>
            <p:ph sz="quarter" idx="4"/>
          </p:nvPr>
        </p:nvSpPr>
        <p:spPr>
          <a:xfrm flipH="1">
            <a:off x="609599" y="2514600"/>
            <a:ext cx="5389033" cy="3845720"/>
          </a:xfrm>
        </p:spPr>
        <p:txBody>
          <a:bodyPr tIns="0" rtlCol="1"/>
          <a:lstStyle>
            <a:lvl1pPr algn="r" rtl="1">
              <a:defRPr sz="2200"/>
            </a:lvl1pPr>
            <a:lvl2pPr algn="r" rtl="1">
              <a:defRPr sz="2000"/>
            </a:lvl2pPr>
            <a:lvl3pPr algn="r" rtl="1">
              <a:defRPr sz="1800"/>
            </a:lvl3pPr>
            <a:lvl4pPr algn="r" rtl="1">
              <a:defRPr sz="1600"/>
            </a:lvl4pPr>
            <a:lvl5pPr algn="r" rtl="1">
              <a:defRPr sz="1600"/>
            </a:lvl5pPr>
          </a:lstStyle>
          <a:p>
            <a:pPr lvl="0" rtl="1" eaLnBrk="1" latinLnBrk="0" hangingPunct="1"/>
            <a:r>
              <a:rPr lang="ar-SA" noProof="0"/>
              <a:t>حرر أنماط نص الشكل الرئيسي</a:t>
            </a:r>
          </a:p>
          <a:p>
            <a:pPr lvl="1" rtl="1" eaLnBrk="1" latinLnBrk="0" hangingPunct="1"/>
            <a:r>
              <a:rPr lang="ar-SA" noProof="0"/>
              <a:t>المستوى الثاني</a:t>
            </a:r>
          </a:p>
          <a:p>
            <a:pPr lvl="2" rtl="1" eaLnBrk="1" latinLnBrk="0" hangingPunct="1"/>
            <a:r>
              <a:rPr lang="ar-SA" noProof="0"/>
              <a:t>المستوى الثالث</a:t>
            </a:r>
          </a:p>
          <a:p>
            <a:pPr lvl="3" rtl="1" eaLnBrk="1" latinLnBrk="0" hangingPunct="1"/>
            <a:r>
              <a:rPr lang="ar-SA" noProof="0"/>
              <a:t>المستوى الرابع</a:t>
            </a:r>
          </a:p>
          <a:p>
            <a:pPr lvl="4" rtl="1" eaLnBrk="1" latinLnBrk="0" hangingPunct="1"/>
            <a:r>
              <a:rPr lang="ar-SA" noProof="0"/>
              <a:t>المستوى الخامس</a:t>
            </a:r>
            <a:endParaRPr kumimoji="0" lang="ar-SA" noProof="0" dirty="0"/>
          </a:p>
        </p:txBody>
      </p:sp>
      <p:sp>
        <p:nvSpPr>
          <p:cNvPr id="7" name="عنصر نائب للتاريخ 6"/>
          <p:cNvSpPr>
            <a:spLocks noGrp="1"/>
          </p:cNvSpPr>
          <p:nvPr>
            <p:ph type="dt" sz="half" idx="10"/>
          </p:nvPr>
        </p:nvSpPr>
        <p:spPr>
          <a:xfrm flipH="1">
            <a:off x="8737600" y="6356351"/>
            <a:ext cx="2844800" cy="365125"/>
          </a:xfrm>
        </p:spPr>
        <p:txBody>
          <a:bodyPr rtlCol="1"/>
          <a:lstStyle>
            <a:lvl1pPr algn="r" rtl="1">
              <a:defRPr/>
            </a:lvl1pPr>
          </a:lstStyle>
          <a:p>
            <a:pPr rtl="1"/>
            <a:fld id="{751F7BBF-AC95-496F-9484-CE05FB5DF51B}" type="datetime1">
              <a:rPr lang="ar-SA" noProof="0" smtClean="0"/>
              <a:t>29/04/1440</a:t>
            </a:fld>
            <a:endParaRPr lang="ar-SA" noProof="0" dirty="0"/>
          </a:p>
        </p:txBody>
      </p:sp>
      <p:sp>
        <p:nvSpPr>
          <p:cNvPr id="8" name="عنصر نائب للتذييل 7"/>
          <p:cNvSpPr>
            <a:spLocks noGrp="1"/>
          </p:cNvSpPr>
          <p:nvPr>
            <p:ph type="ftr" sz="quarter" idx="11"/>
          </p:nvPr>
        </p:nvSpPr>
        <p:spPr>
          <a:xfrm flipH="1">
            <a:off x="4165600" y="6356351"/>
            <a:ext cx="4470400" cy="365125"/>
          </a:xfrm>
        </p:spPr>
        <p:txBody>
          <a:bodyPr rtlCol="1"/>
          <a:lstStyle>
            <a:lvl1pPr algn="r" rtl="1">
              <a:defRPr/>
            </a:lvl1pPr>
          </a:lstStyle>
          <a:p>
            <a:pPr rtl="1"/>
            <a:r>
              <a:rPr lang="ar-SA" noProof="0" dirty="0"/>
              <a:t>إضافة تذييل</a:t>
            </a:r>
          </a:p>
        </p:txBody>
      </p:sp>
      <p:sp>
        <p:nvSpPr>
          <p:cNvPr id="9" name="عنصر نائب لرقم الشريحة 8"/>
          <p:cNvSpPr>
            <a:spLocks noGrp="1"/>
          </p:cNvSpPr>
          <p:nvPr>
            <p:ph type="sldNum" sz="quarter" idx="12"/>
          </p:nvPr>
        </p:nvSpPr>
        <p:spPr>
          <a:xfrm flipH="1">
            <a:off x="609600" y="6356351"/>
            <a:ext cx="1016000" cy="365125"/>
          </a:xfrm>
        </p:spPr>
        <p:txBody>
          <a:bodyPr rtlCol="1"/>
          <a:lstStyle>
            <a:lvl1pPr algn="l" rtl="1">
              <a:defRPr/>
            </a:lvl1pPr>
          </a:lstStyle>
          <a:p>
            <a:fld id="{401CF334-2D5C-4859-84A6-CA7E6E43FAEB}" type="slidenum">
              <a:rPr lang="ar-SA" smtClean="0"/>
              <a:pPr/>
              <a:t>‹#›</a:t>
            </a:fld>
            <a:endParaRPr lang="ar-SA" dirty="0"/>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العنوان فقط">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508000" y="704088"/>
            <a:ext cx="11074400" cy="1143000"/>
          </a:xfrm>
        </p:spPr>
        <p:txBody>
          <a:bodyPr vert="horz" tIns="45720" bIns="0" rtlCol="1" anchor="b">
            <a:normAutofit/>
            <a:scene3d>
              <a:camera prst="orthographicFront"/>
              <a:lightRig rig="freezing" dir="t">
                <a:rot lat="0" lon="0" rev="5640000"/>
              </a:lightRig>
            </a:scene3d>
            <a:sp3d prstMaterial="flat">
              <a:contourClr>
                <a:schemeClr val="tx2"/>
              </a:contourClr>
            </a:sp3d>
          </a:bodyPr>
          <a:lstStyle>
            <a:lvl1pPr algn="r" rtl="1">
              <a:spcBef>
                <a:spcPct val="0"/>
              </a:spcBef>
              <a:buNone/>
              <a:defRPr sz="5000" b="0">
                <a:ln>
                  <a:noFill/>
                </a:ln>
                <a:solidFill>
                  <a:schemeClr val="tx2"/>
                </a:solidFill>
                <a:effectLst/>
                <a:latin typeface="+mj-lt"/>
                <a:ea typeface="+mj-ea"/>
                <a:cs typeface="+mj-cs"/>
              </a:defRPr>
            </a:lvl1pPr>
          </a:lstStyle>
          <a:p>
            <a:pPr rtl="1"/>
            <a:r>
              <a:rPr lang="ar-SA" noProof="0"/>
              <a:t>انقر لتحرير نمط عنوان الشكل الرئيسي</a:t>
            </a:r>
            <a:endParaRPr lang="ar-SA" noProof="0" dirty="0"/>
          </a:p>
        </p:txBody>
      </p:sp>
      <p:sp>
        <p:nvSpPr>
          <p:cNvPr id="3" name="عنصر نائب للتاريخ 2"/>
          <p:cNvSpPr>
            <a:spLocks noGrp="1"/>
          </p:cNvSpPr>
          <p:nvPr>
            <p:ph type="dt" sz="half" idx="10"/>
          </p:nvPr>
        </p:nvSpPr>
        <p:spPr>
          <a:xfrm flipH="1">
            <a:off x="8737600" y="6356351"/>
            <a:ext cx="2844800" cy="365125"/>
          </a:xfrm>
        </p:spPr>
        <p:txBody>
          <a:bodyPr rtlCol="1"/>
          <a:lstStyle>
            <a:lvl1pPr algn="r" rtl="1">
              <a:defRPr/>
            </a:lvl1pPr>
          </a:lstStyle>
          <a:p>
            <a:pPr rtl="1"/>
            <a:fld id="{3C490928-4E24-4550-B91B-8C11205BA5DC}" type="datetime1">
              <a:rPr lang="ar-SA" noProof="0" smtClean="0"/>
              <a:t>29/04/1440</a:t>
            </a:fld>
            <a:endParaRPr lang="ar-SA" noProof="0" dirty="0"/>
          </a:p>
        </p:txBody>
      </p:sp>
      <p:sp>
        <p:nvSpPr>
          <p:cNvPr id="4" name="عنصر نائب للتذييل 3"/>
          <p:cNvSpPr>
            <a:spLocks noGrp="1"/>
          </p:cNvSpPr>
          <p:nvPr>
            <p:ph type="ftr" sz="quarter" idx="11"/>
          </p:nvPr>
        </p:nvSpPr>
        <p:spPr>
          <a:xfrm flipH="1">
            <a:off x="4165600" y="6356351"/>
            <a:ext cx="4470400" cy="365125"/>
          </a:xfrm>
        </p:spPr>
        <p:txBody>
          <a:bodyPr rtlCol="1"/>
          <a:lstStyle>
            <a:lvl1pPr algn="r" rtl="1">
              <a:defRPr/>
            </a:lvl1pPr>
          </a:lstStyle>
          <a:p>
            <a:pPr rtl="1"/>
            <a:r>
              <a:rPr lang="ar-SA" noProof="0" dirty="0"/>
              <a:t>إضافة تذييل</a:t>
            </a:r>
          </a:p>
        </p:txBody>
      </p:sp>
      <p:sp>
        <p:nvSpPr>
          <p:cNvPr id="5" name="عنصر نائب لرقم الشريحة 4"/>
          <p:cNvSpPr>
            <a:spLocks noGrp="1"/>
          </p:cNvSpPr>
          <p:nvPr>
            <p:ph type="sldNum" sz="quarter" idx="12"/>
          </p:nvPr>
        </p:nvSpPr>
        <p:spPr>
          <a:xfrm flipH="1">
            <a:off x="609600" y="6356351"/>
            <a:ext cx="1016000" cy="365125"/>
          </a:xfrm>
        </p:spPr>
        <p:txBody>
          <a:bodyPr rtlCol="1"/>
          <a:lstStyle>
            <a:lvl1pPr algn="l" rtl="1">
              <a:defRPr/>
            </a:lvl1pPr>
          </a:lstStyle>
          <a:p>
            <a:fld id="{401CF334-2D5C-4859-84A6-CA7E6E43FAEB}" type="slidenum">
              <a:rPr lang="ar-SA" smtClean="0"/>
              <a:pPr/>
              <a:t>‹#›</a:t>
            </a:fld>
            <a:endParaRPr lang="ar-SA" dirty="0"/>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ة">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flipH="1">
            <a:off x="8737600" y="6356351"/>
            <a:ext cx="2844800" cy="365125"/>
          </a:xfrm>
        </p:spPr>
        <p:txBody>
          <a:bodyPr rtlCol="1"/>
          <a:lstStyle>
            <a:lvl1pPr algn="r" rtl="1">
              <a:defRPr/>
            </a:lvl1pPr>
          </a:lstStyle>
          <a:p>
            <a:pPr rtl="1"/>
            <a:fld id="{71305536-A3A8-406B-BADF-DCC01B09E92F}" type="datetime1">
              <a:rPr lang="ar-SA" noProof="0" smtClean="0"/>
              <a:t>29/04/1440</a:t>
            </a:fld>
            <a:endParaRPr lang="ar-SA" noProof="0" dirty="0"/>
          </a:p>
        </p:txBody>
      </p:sp>
      <p:sp>
        <p:nvSpPr>
          <p:cNvPr id="3" name="عنصر نائب للتذييل 2"/>
          <p:cNvSpPr>
            <a:spLocks noGrp="1"/>
          </p:cNvSpPr>
          <p:nvPr>
            <p:ph type="ftr" sz="quarter" idx="11"/>
          </p:nvPr>
        </p:nvSpPr>
        <p:spPr>
          <a:xfrm flipH="1">
            <a:off x="4165600" y="6356351"/>
            <a:ext cx="4470400" cy="365125"/>
          </a:xfrm>
        </p:spPr>
        <p:txBody>
          <a:bodyPr rtlCol="1"/>
          <a:lstStyle>
            <a:lvl1pPr algn="r" rtl="1">
              <a:defRPr/>
            </a:lvl1pPr>
          </a:lstStyle>
          <a:p>
            <a:pPr rtl="1"/>
            <a:r>
              <a:rPr lang="ar-SA" noProof="0" dirty="0"/>
              <a:t>إضافة تذييل</a:t>
            </a:r>
          </a:p>
        </p:txBody>
      </p:sp>
      <p:sp>
        <p:nvSpPr>
          <p:cNvPr id="4" name="عنصر نائب لرقم الشريحة 3"/>
          <p:cNvSpPr>
            <a:spLocks noGrp="1"/>
          </p:cNvSpPr>
          <p:nvPr>
            <p:ph type="sldNum" sz="quarter" idx="12"/>
          </p:nvPr>
        </p:nvSpPr>
        <p:spPr>
          <a:xfrm flipH="1">
            <a:off x="609600" y="6356351"/>
            <a:ext cx="1016000" cy="365125"/>
          </a:xfrm>
        </p:spPr>
        <p:txBody>
          <a:bodyPr rtlCol="1"/>
          <a:lstStyle>
            <a:lvl1pPr algn="l" rtl="1">
              <a:defRPr/>
            </a:lvl1pPr>
          </a:lstStyle>
          <a:p>
            <a:fld id="{401CF334-2D5C-4859-84A6-CA7E6E43FAEB}" type="slidenum">
              <a:rPr lang="ar-SA" smtClean="0"/>
              <a:pPr/>
              <a:t>‹#›</a:t>
            </a:fld>
            <a:endParaRPr lang="ar-SA" dirty="0"/>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7620000" y="514352"/>
            <a:ext cx="3657600" cy="1162050"/>
          </a:xfrm>
        </p:spPr>
        <p:txBody>
          <a:bodyPr lIns="0" rtlCol="1" anchor="b">
            <a:noAutofit/>
          </a:bodyPr>
          <a:lstStyle>
            <a:lvl1pPr algn="r" rtl="1">
              <a:spcBef>
                <a:spcPct val="0"/>
              </a:spcBef>
              <a:buNone/>
              <a:defRPr sz="2600" b="0">
                <a:ln>
                  <a:noFill/>
                </a:ln>
                <a:solidFill>
                  <a:schemeClr val="tx2"/>
                </a:solidFill>
                <a:effectLst/>
                <a:latin typeface="+mj-lt"/>
                <a:ea typeface="+mj-ea"/>
                <a:cs typeface="+mj-cs"/>
              </a:defRPr>
            </a:lvl1pPr>
          </a:lstStyle>
          <a:p>
            <a:pPr rtl="1"/>
            <a:r>
              <a:rPr lang="ar-SA" noProof="0"/>
              <a:t>انقر لتحرير نمط عنوان الشكل الرئيسي</a:t>
            </a:r>
            <a:endParaRPr lang="ar-SA" noProof="0" dirty="0"/>
          </a:p>
        </p:txBody>
      </p:sp>
      <p:sp>
        <p:nvSpPr>
          <p:cNvPr id="4" name="عنصر نائب للمحتوى 3"/>
          <p:cNvSpPr>
            <a:spLocks noGrp="1"/>
          </p:cNvSpPr>
          <p:nvPr>
            <p:ph sz="half" idx="1"/>
          </p:nvPr>
        </p:nvSpPr>
        <p:spPr>
          <a:xfrm flipH="1">
            <a:off x="609600" y="1676400"/>
            <a:ext cx="6815667" cy="4572000"/>
          </a:xfrm>
        </p:spPr>
        <p:txBody>
          <a:bodyPr tIns="0" rtlCol="1"/>
          <a:lstStyle>
            <a:lvl1pPr algn="r" rtl="1">
              <a:defRPr sz="2800"/>
            </a:lvl1pPr>
            <a:lvl2pPr algn="r" rtl="1">
              <a:defRPr sz="2600"/>
            </a:lvl2pPr>
            <a:lvl3pPr algn="r" rtl="1">
              <a:defRPr sz="2400"/>
            </a:lvl3pPr>
            <a:lvl4pPr algn="r" rtl="1">
              <a:defRPr sz="2000"/>
            </a:lvl4pPr>
            <a:lvl5pPr algn="r" rtl="1">
              <a:defRPr sz="1800"/>
            </a:lvl5pPr>
          </a:lstStyle>
          <a:p>
            <a:pPr lvl="0" rtl="1" eaLnBrk="1" latinLnBrk="0" hangingPunct="1"/>
            <a:r>
              <a:rPr lang="ar-SA" noProof="0"/>
              <a:t>حرر أنماط نص الشكل الرئيسي</a:t>
            </a:r>
          </a:p>
          <a:p>
            <a:pPr lvl="1" rtl="1" eaLnBrk="1" latinLnBrk="0" hangingPunct="1"/>
            <a:r>
              <a:rPr lang="ar-SA" noProof="0"/>
              <a:t>المستوى الثاني</a:t>
            </a:r>
          </a:p>
          <a:p>
            <a:pPr lvl="2" rtl="1" eaLnBrk="1" latinLnBrk="0" hangingPunct="1"/>
            <a:r>
              <a:rPr lang="ar-SA" noProof="0"/>
              <a:t>المستوى الثالث</a:t>
            </a:r>
          </a:p>
          <a:p>
            <a:pPr lvl="3" rtl="1" eaLnBrk="1" latinLnBrk="0" hangingPunct="1"/>
            <a:r>
              <a:rPr lang="ar-SA" noProof="0"/>
              <a:t>المستوى الرابع</a:t>
            </a:r>
          </a:p>
          <a:p>
            <a:pPr lvl="4" rtl="1" eaLnBrk="1" latinLnBrk="0" hangingPunct="1"/>
            <a:r>
              <a:rPr lang="ar-SA" noProof="0"/>
              <a:t>المستوى الخامس</a:t>
            </a:r>
            <a:endParaRPr kumimoji="0" lang="ar-SA" noProof="0" dirty="0"/>
          </a:p>
        </p:txBody>
      </p:sp>
      <p:sp>
        <p:nvSpPr>
          <p:cNvPr id="3" name="عنصر نائب للنص 2"/>
          <p:cNvSpPr>
            <a:spLocks noGrp="1"/>
          </p:cNvSpPr>
          <p:nvPr>
            <p:ph type="body" idx="2"/>
          </p:nvPr>
        </p:nvSpPr>
        <p:spPr>
          <a:xfrm flipH="1">
            <a:off x="7620000" y="1676400"/>
            <a:ext cx="3657600" cy="4572000"/>
          </a:xfrm>
        </p:spPr>
        <p:txBody>
          <a:bodyPr lIns="18288" rIns="18288" rtlCol="1"/>
          <a:lstStyle>
            <a:lvl1pPr marL="0" indent="0" algn="r" rtl="1">
              <a:buNone/>
              <a:defRPr sz="1400"/>
            </a:lvl1pPr>
            <a:lvl2pPr indent="0" algn="r" rtl="1">
              <a:buNone/>
              <a:defRPr sz="1200"/>
            </a:lvl2pPr>
            <a:lvl3pPr indent="0" algn="r" rtl="1">
              <a:buNone/>
              <a:defRPr sz="1000"/>
            </a:lvl3pPr>
            <a:lvl4pPr indent="0" algn="r" rtl="1">
              <a:buNone/>
              <a:defRPr sz="900"/>
            </a:lvl4pPr>
            <a:lvl5pPr indent="0" algn="r" rtl="1">
              <a:buNone/>
              <a:defRPr sz="900"/>
            </a:lvl5pPr>
          </a:lstStyle>
          <a:p>
            <a:pPr lvl="0" rtl="1" eaLnBrk="1" latinLnBrk="0" hangingPunct="1"/>
            <a:r>
              <a:rPr lang="ar-SA" noProof="0"/>
              <a:t>حرر أنماط نص الشكل الرئيسي</a:t>
            </a:r>
          </a:p>
        </p:txBody>
      </p:sp>
      <p:sp>
        <p:nvSpPr>
          <p:cNvPr id="5" name="عنصر نائب للتاريخ 4"/>
          <p:cNvSpPr>
            <a:spLocks noGrp="1"/>
          </p:cNvSpPr>
          <p:nvPr>
            <p:ph type="dt" sz="half" idx="10"/>
          </p:nvPr>
        </p:nvSpPr>
        <p:spPr>
          <a:xfrm flipH="1">
            <a:off x="8737600" y="6356351"/>
            <a:ext cx="2844800" cy="365125"/>
          </a:xfrm>
        </p:spPr>
        <p:txBody>
          <a:bodyPr rtlCol="1"/>
          <a:lstStyle>
            <a:lvl1pPr algn="r" rtl="1">
              <a:defRPr/>
            </a:lvl1pPr>
          </a:lstStyle>
          <a:p>
            <a:pPr rtl="1"/>
            <a:fld id="{0C92E443-5F03-4812-BAC7-366A7ACB90EB}" type="datetime1">
              <a:rPr lang="ar-SA" noProof="0" smtClean="0"/>
              <a:t>29/04/1440</a:t>
            </a:fld>
            <a:endParaRPr lang="ar-SA" noProof="0" dirty="0"/>
          </a:p>
        </p:txBody>
      </p:sp>
      <p:sp>
        <p:nvSpPr>
          <p:cNvPr id="6" name="عنصر نائب للتذييل 5"/>
          <p:cNvSpPr>
            <a:spLocks noGrp="1"/>
          </p:cNvSpPr>
          <p:nvPr>
            <p:ph type="ftr" sz="quarter" idx="11"/>
          </p:nvPr>
        </p:nvSpPr>
        <p:spPr>
          <a:xfrm flipH="1">
            <a:off x="4165600" y="6356351"/>
            <a:ext cx="4470400" cy="365125"/>
          </a:xfrm>
        </p:spPr>
        <p:txBody>
          <a:bodyPr rtlCol="1"/>
          <a:lstStyle>
            <a:lvl1pPr algn="r" rtl="1">
              <a:defRPr/>
            </a:lvl1pPr>
          </a:lstStyle>
          <a:p>
            <a:pPr rtl="1"/>
            <a:r>
              <a:rPr lang="ar-SA" noProof="0" dirty="0"/>
              <a:t>إضافة تذييل</a:t>
            </a:r>
          </a:p>
        </p:txBody>
      </p:sp>
      <p:sp>
        <p:nvSpPr>
          <p:cNvPr id="7" name="عنصر نائب لرقم الشريحة 6"/>
          <p:cNvSpPr>
            <a:spLocks noGrp="1"/>
          </p:cNvSpPr>
          <p:nvPr>
            <p:ph type="sldNum" sz="quarter" idx="12"/>
          </p:nvPr>
        </p:nvSpPr>
        <p:spPr>
          <a:xfrm flipH="1">
            <a:off x="609600" y="6356351"/>
            <a:ext cx="1016000" cy="365125"/>
          </a:xfrm>
        </p:spPr>
        <p:txBody>
          <a:bodyPr rtlCol="1"/>
          <a:lstStyle>
            <a:lvl1pPr algn="l" rtl="1">
              <a:defRPr/>
            </a:lvl1pPr>
          </a:lstStyle>
          <a:p>
            <a:fld id="{401CF334-2D5C-4859-84A6-CA7E6E43FAEB}" type="slidenum">
              <a:rPr lang="ar-SA" smtClean="0"/>
              <a:pPr/>
              <a:t>‹#›</a:t>
            </a:fld>
            <a:endParaRPr lang="ar-SA" dirty="0"/>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بتسمية توضيحية">
    <p:spTree>
      <p:nvGrpSpPr>
        <p:cNvPr id="1" name=""/>
        <p:cNvGrpSpPr/>
        <p:nvPr/>
      </p:nvGrpSpPr>
      <p:grpSpPr>
        <a:xfrm>
          <a:off x="0" y="0"/>
          <a:ext cx="0" cy="0"/>
          <a:chOff x="0" y="0"/>
          <a:chExt cx="0" cy="0"/>
        </a:xfrm>
      </p:grpSpPr>
      <p:sp>
        <p:nvSpPr>
          <p:cNvPr id="9" name="قصاصة ومستطيل بزاوية دائرية واحدة 8"/>
          <p:cNvSpPr/>
          <p:nvPr/>
        </p:nvSpPr>
        <p:spPr>
          <a:xfrm rot="21180000" flipH="1" flipV="1">
            <a:off x="960596"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1" anchor="ctr"/>
          <a:lstStyle/>
          <a:p>
            <a:pPr algn="ctr" rtl="1" eaLnBrk="1" latinLnBrk="0" hangingPunct="1"/>
            <a:endParaRPr kumimoji="0" lang="ar-SA" sz="1800" noProof="0" dirty="0"/>
          </a:p>
        </p:txBody>
      </p:sp>
      <p:sp>
        <p:nvSpPr>
          <p:cNvPr id="12" name="مثلث قائم الزاوية 11"/>
          <p:cNvSpPr/>
          <p:nvPr/>
        </p:nvSpPr>
        <p:spPr>
          <a:xfrm rot="21180000" flipH="1" flipV="1">
            <a:off x="1312557"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1" anchor="ctr"/>
          <a:lstStyle/>
          <a:p>
            <a:pPr algn="ctr" rtl="1" eaLnBrk="1" latinLnBrk="0" hangingPunct="1"/>
            <a:endParaRPr kumimoji="0" lang="ar-SA" sz="1800" noProof="0" dirty="0"/>
          </a:p>
        </p:txBody>
      </p:sp>
      <p:sp>
        <p:nvSpPr>
          <p:cNvPr id="2" name="العنوان 1"/>
          <p:cNvSpPr>
            <a:spLocks noGrp="1"/>
          </p:cNvSpPr>
          <p:nvPr>
            <p:ph type="title"/>
          </p:nvPr>
        </p:nvSpPr>
        <p:spPr>
          <a:xfrm flipH="1">
            <a:off x="8428736" y="1176997"/>
            <a:ext cx="2950464" cy="1582621"/>
          </a:xfrm>
        </p:spPr>
        <p:txBody>
          <a:bodyPr vert="horz" lIns="45720" tIns="45720" rIns="45720" bIns="45720" rtlCol="1" anchor="b"/>
          <a:lstStyle>
            <a:lvl1pPr algn="r" rtl="1">
              <a:buNone/>
              <a:defRPr sz="2000" b="1">
                <a:solidFill>
                  <a:schemeClr val="tx2"/>
                </a:solidFill>
              </a:defRPr>
            </a:lvl1pPr>
          </a:lstStyle>
          <a:p>
            <a:pPr rtl="1"/>
            <a:r>
              <a:rPr lang="ar-SA" noProof="0"/>
              <a:t>انقر لتحرير نمط عنوان الشكل الرئيسي</a:t>
            </a:r>
            <a:endParaRPr lang="ar-SA" noProof="0" dirty="0"/>
          </a:p>
        </p:txBody>
      </p:sp>
      <p:sp>
        <p:nvSpPr>
          <p:cNvPr id="3" name="عنصر نائب للصورة 2" descr="عنصر نائب فارغ لإضافة صورة. انقر فوق العنصر النائب ثم حدد الصورة التي ترغب بإضافتها"/>
          <p:cNvSpPr>
            <a:spLocks noGrp="1"/>
          </p:cNvSpPr>
          <p:nvPr>
            <p:ph type="pic" idx="1"/>
          </p:nvPr>
        </p:nvSpPr>
        <p:spPr>
          <a:xfrm rot="21180000" flipH="1">
            <a:off x="1387316" y="1199517"/>
            <a:ext cx="6156960" cy="3931920"/>
          </a:xfrm>
          <a:prstGeom prst="rect">
            <a:avLst/>
          </a:prstGeom>
          <a:solidFill>
            <a:schemeClr val="bg2"/>
          </a:solidFill>
          <a:ln w="3000" cap="rnd">
            <a:solidFill>
              <a:srgbClr val="C0C0C0"/>
            </a:solidFill>
            <a:round/>
          </a:ln>
          <a:effectLst/>
        </p:spPr>
        <p:txBody>
          <a:bodyPr rtlCol="1"/>
          <a:lstStyle>
            <a:lvl1pPr marL="0" indent="0" algn="r" rtl="1">
              <a:buNone/>
              <a:defRPr sz="3200"/>
            </a:lvl1pPr>
          </a:lstStyle>
          <a:p>
            <a:pPr rtl="1"/>
            <a:r>
              <a:rPr lang="ar-SA" noProof="0"/>
              <a:t>انقر فوق الأيقونة لإضافة صورة</a:t>
            </a:r>
            <a:endParaRPr kumimoji="0" lang="ar-SA" noProof="0" dirty="0"/>
          </a:p>
        </p:txBody>
      </p:sp>
      <p:sp>
        <p:nvSpPr>
          <p:cNvPr id="4" name="عنصر نائب للنص 3"/>
          <p:cNvSpPr>
            <a:spLocks noGrp="1"/>
          </p:cNvSpPr>
          <p:nvPr>
            <p:ph type="body" sz="half" idx="2"/>
          </p:nvPr>
        </p:nvSpPr>
        <p:spPr>
          <a:xfrm flipH="1">
            <a:off x="8432800" y="2828785"/>
            <a:ext cx="2946400" cy="2179320"/>
          </a:xfrm>
        </p:spPr>
        <p:txBody>
          <a:bodyPr lIns="64008" rIns="45720" bIns="45720" rtlCol="1" anchor="t"/>
          <a:lstStyle>
            <a:lvl1pPr marL="0" indent="0" algn="r" rtl="1">
              <a:spcBef>
                <a:spcPts val="250"/>
              </a:spcBef>
              <a:buFontTx/>
              <a:buNone/>
              <a:defRPr sz="1300"/>
            </a:lvl1pPr>
            <a:lvl2pPr algn="r" rtl="1">
              <a:defRPr sz="1200"/>
            </a:lvl2pPr>
            <a:lvl3pPr algn="r" rtl="1">
              <a:defRPr sz="1000"/>
            </a:lvl3pPr>
            <a:lvl4pPr algn="r" rtl="1">
              <a:defRPr sz="900"/>
            </a:lvl4pPr>
            <a:lvl5pPr algn="r" rtl="1">
              <a:defRPr sz="900"/>
            </a:lvl5pPr>
          </a:lstStyle>
          <a:p>
            <a:pPr lvl="0" rtl="1" eaLnBrk="1" latinLnBrk="0" hangingPunct="1"/>
            <a:r>
              <a:rPr lang="ar-SA" noProof="0"/>
              <a:t>حرر أنماط نص الشكل الرئيسي</a:t>
            </a:r>
          </a:p>
        </p:txBody>
      </p:sp>
      <p:sp>
        <p:nvSpPr>
          <p:cNvPr id="5" name="عنصر نائب للتاريخ 4"/>
          <p:cNvSpPr>
            <a:spLocks noGrp="1"/>
          </p:cNvSpPr>
          <p:nvPr>
            <p:ph type="dt" sz="half" idx="10"/>
          </p:nvPr>
        </p:nvSpPr>
        <p:spPr>
          <a:xfrm flipH="1">
            <a:off x="8737600" y="6356351"/>
            <a:ext cx="2844800" cy="365125"/>
          </a:xfrm>
        </p:spPr>
        <p:txBody>
          <a:bodyPr rtlCol="1"/>
          <a:lstStyle>
            <a:lvl1pPr algn="r" rtl="1">
              <a:defRPr/>
            </a:lvl1pPr>
          </a:lstStyle>
          <a:p>
            <a:pPr rtl="1"/>
            <a:fld id="{9CAA364E-C109-4F9E-8245-8FC6F55B98A3}" type="datetime1">
              <a:rPr lang="ar-SA" noProof="0" smtClean="0"/>
              <a:t>29/04/1440</a:t>
            </a:fld>
            <a:endParaRPr lang="ar-SA" noProof="0" dirty="0"/>
          </a:p>
        </p:txBody>
      </p:sp>
      <p:sp>
        <p:nvSpPr>
          <p:cNvPr id="6" name="عنصر نائب للتذييل 5"/>
          <p:cNvSpPr>
            <a:spLocks noGrp="1"/>
          </p:cNvSpPr>
          <p:nvPr>
            <p:ph type="ftr" sz="quarter" idx="11"/>
          </p:nvPr>
        </p:nvSpPr>
        <p:spPr>
          <a:xfrm flipH="1">
            <a:off x="4165600" y="6356351"/>
            <a:ext cx="4470400" cy="365125"/>
          </a:xfrm>
        </p:spPr>
        <p:txBody>
          <a:bodyPr rtlCol="1"/>
          <a:lstStyle>
            <a:lvl1pPr algn="r" rtl="1">
              <a:defRPr/>
            </a:lvl1pPr>
          </a:lstStyle>
          <a:p>
            <a:pPr rtl="1"/>
            <a:r>
              <a:rPr lang="ar-SA" noProof="0" dirty="0"/>
              <a:t>إضافة تذييل</a:t>
            </a:r>
          </a:p>
        </p:txBody>
      </p:sp>
      <p:sp>
        <p:nvSpPr>
          <p:cNvPr id="7" name="عنصر نائب لرقم الشريحة 6"/>
          <p:cNvSpPr>
            <a:spLocks noGrp="1"/>
          </p:cNvSpPr>
          <p:nvPr>
            <p:ph type="sldNum" sz="quarter" idx="12"/>
          </p:nvPr>
        </p:nvSpPr>
        <p:spPr>
          <a:xfrm flipH="1">
            <a:off x="609600" y="6356351"/>
            <a:ext cx="812800" cy="365125"/>
          </a:xfrm>
        </p:spPr>
        <p:txBody>
          <a:bodyPr rtlCol="1"/>
          <a:lstStyle>
            <a:lvl1pPr algn="l" rtl="1">
              <a:defRPr/>
            </a:lvl1pPr>
          </a:lstStyle>
          <a:p>
            <a:fld id="{401CF334-2D5C-4859-84A6-CA7E6E43FAEB}" type="slidenum">
              <a:rPr lang="ar-SA" smtClean="0"/>
              <a:pPr/>
              <a:t>‹#›</a:t>
            </a:fld>
            <a:endParaRPr lang="ar-SA" dirty="0"/>
          </a:p>
        </p:txBody>
      </p:sp>
      <p:sp>
        <p:nvSpPr>
          <p:cNvPr id="10" name="شكل حر 9"/>
          <p:cNvSpPr>
            <a:spLocks/>
          </p:cNvSpPr>
          <p:nvPr/>
        </p:nvSpPr>
        <p:spPr bwMode="auto">
          <a:xfrm flipH="1"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1" anchor="t" compatLnSpc="1"/>
          <a:lstStyle/>
          <a:p>
            <a:pPr marL="0" algn="r" rtl="1" eaLnBrk="1" latinLnBrk="0" hangingPunct="1"/>
            <a:endParaRPr kumimoji="0" lang="ar-SA" sz="1800" noProof="0" dirty="0">
              <a:solidFill>
                <a:schemeClr val="tx1"/>
              </a:solidFill>
              <a:latin typeface="+mn-lt"/>
              <a:ea typeface="+mn-ea"/>
              <a:cs typeface="+mn-cs"/>
            </a:endParaRPr>
          </a:p>
        </p:txBody>
      </p:sp>
      <p:sp>
        <p:nvSpPr>
          <p:cNvPr id="11" name="شكل حر 10"/>
          <p:cNvSpPr>
            <a:spLocks/>
          </p:cNvSpPr>
          <p:nvPr/>
        </p:nvSpPr>
        <p:spPr bwMode="auto">
          <a:xfrm flipH="1" flipV="1">
            <a:off x="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1" anchor="t" compatLnSpc="1"/>
          <a:lstStyle/>
          <a:p>
            <a:pPr marL="0" algn="r" rtl="1" eaLnBrk="1" latinLnBrk="0" hangingPunct="1"/>
            <a:endParaRPr kumimoji="0" lang="ar-SA" sz="1800" noProof="0" dirty="0">
              <a:solidFill>
                <a:schemeClr val="tx1"/>
              </a:solidFill>
              <a:latin typeface="+mn-lt"/>
              <a:ea typeface="+mn-ea"/>
              <a:cs typeface="+mn-cs"/>
            </a:endParaRP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مجموعة 24"/>
          <p:cNvGrpSpPr/>
          <p:nvPr/>
        </p:nvGrpSpPr>
        <p:grpSpPr>
          <a:xfrm flipH="1">
            <a:off x="-19703" y="-7144"/>
            <a:ext cx="12240731" cy="6879658"/>
            <a:chOff x="0" y="-21658"/>
            <a:chExt cx="12240731" cy="6879658"/>
          </a:xfrm>
        </p:grpSpPr>
        <p:sp>
          <p:nvSpPr>
            <p:cNvPr id="26" name="مستطيل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mj-cs"/>
              </a:endParaRPr>
            </a:p>
          </p:txBody>
        </p:sp>
        <p:grpSp>
          <p:nvGrpSpPr>
            <p:cNvPr id="27" name="مجموعة 26"/>
            <p:cNvGrpSpPr/>
            <p:nvPr/>
          </p:nvGrpSpPr>
          <p:grpSpPr>
            <a:xfrm>
              <a:off x="0" y="-21658"/>
              <a:ext cx="12240731" cy="1041400"/>
              <a:chOff x="-25356" y="-7144"/>
              <a:chExt cx="12240731" cy="1041400"/>
            </a:xfrm>
          </p:grpSpPr>
          <p:sp>
            <p:nvSpPr>
              <p:cNvPr id="28" name="شكل حر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1" anchor="t" compatLnSpc="1"/>
              <a:lstStyle/>
              <a:p>
                <a:pPr marL="0" algn="l" rtl="1" eaLnBrk="1" latinLnBrk="0" hangingPunct="1"/>
                <a:endParaRPr kumimoji="0" lang="ar-SA" sz="1800" noProof="0" dirty="0">
                  <a:solidFill>
                    <a:schemeClr val="tx1"/>
                  </a:solidFill>
                  <a:latin typeface="Tahoma" panose="020B0604030504040204" pitchFamily="34" charset="0"/>
                  <a:ea typeface="Tahoma" panose="020B0604030504040204" pitchFamily="34" charset="0"/>
                  <a:cs typeface="+mj-cs"/>
                </a:endParaRPr>
              </a:p>
            </p:txBody>
          </p:sp>
          <p:sp>
            <p:nvSpPr>
              <p:cNvPr id="29" name="شكل حر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1" anchor="t" compatLnSpc="1"/>
              <a:lstStyle/>
              <a:p>
                <a:pPr marL="0" algn="l" rtl="1" eaLnBrk="1" latinLnBrk="0" hangingPunct="1"/>
                <a:endParaRPr kumimoji="0" lang="ar-SA" sz="1800" noProof="0" dirty="0">
                  <a:solidFill>
                    <a:schemeClr val="tx1"/>
                  </a:solidFill>
                  <a:latin typeface="Tahoma" panose="020B0604030504040204" pitchFamily="34" charset="0"/>
                  <a:ea typeface="Tahoma" panose="020B0604030504040204" pitchFamily="34" charset="0"/>
                  <a:cs typeface="+mj-cs"/>
                </a:endParaRPr>
              </a:p>
            </p:txBody>
          </p:sp>
          <p:grpSp>
            <p:nvGrpSpPr>
              <p:cNvPr id="31" name="مجموعة 30"/>
              <p:cNvGrpSpPr/>
              <p:nvPr/>
            </p:nvGrpSpPr>
            <p:grpSpPr>
              <a:xfrm>
                <a:off x="-25356" y="202408"/>
                <a:ext cx="12240731" cy="649224"/>
                <a:chOff x="-19045" y="216550"/>
                <a:chExt cx="9180548" cy="649224"/>
              </a:xfrm>
            </p:grpSpPr>
            <p:sp>
              <p:nvSpPr>
                <p:cNvPr id="32" name="شكل حر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rtlCol="1" anchor="t" compatLnSpc="1"/>
                <a:lstStyle/>
                <a:p>
                  <a:pPr rtl="1"/>
                  <a:endParaRPr kumimoji="0" lang="ar-SA" sz="1800" noProof="0" dirty="0">
                    <a:latin typeface="Tahoma" panose="020B0604030504040204" pitchFamily="34" charset="0"/>
                    <a:ea typeface="Tahoma" panose="020B0604030504040204" pitchFamily="34" charset="0"/>
                    <a:cs typeface="+mj-cs"/>
                  </a:endParaRPr>
                </a:p>
              </p:txBody>
            </p:sp>
            <p:sp>
              <p:nvSpPr>
                <p:cNvPr id="33" name="شكل حر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rtlCol="1" anchor="t" compatLnSpc="1"/>
                <a:lstStyle/>
                <a:p>
                  <a:pPr rtl="1"/>
                  <a:endParaRPr kumimoji="0" lang="ar-SA" sz="1800" noProof="0" dirty="0">
                    <a:latin typeface="Tahoma" panose="020B0604030504040204" pitchFamily="34" charset="0"/>
                    <a:ea typeface="Tahoma" panose="020B0604030504040204" pitchFamily="34" charset="0"/>
                    <a:cs typeface="+mj-cs"/>
                  </a:endParaRPr>
                </a:p>
              </p:txBody>
            </p:sp>
          </p:grpSp>
        </p:grpSp>
      </p:grpSp>
      <p:sp>
        <p:nvSpPr>
          <p:cNvPr id="9" name="عنصر نائب للعنوان 8"/>
          <p:cNvSpPr>
            <a:spLocks noGrp="1"/>
          </p:cNvSpPr>
          <p:nvPr>
            <p:ph type="title"/>
          </p:nvPr>
        </p:nvSpPr>
        <p:spPr>
          <a:xfrm flipH="1">
            <a:off x="609600" y="704088"/>
            <a:ext cx="10972800" cy="1143000"/>
          </a:xfrm>
          <a:prstGeom prst="rect">
            <a:avLst/>
          </a:prstGeom>
        </p:spPr>
        <p:txBody>
          <a:bodyPr vert="horz" lIns="0" rIns="0" bIns="0" rtlCol="1" anchor="b">
            <a:normAutofit/>
          </a:bodyPr>
          <a:lstStyle/>
          <a:p>
            <a:pPr rtl="1"/>
            <a:r>
              <a:rPr lang="ar-SA" noProof="0" dirty="0"/>
              <a:t>انقر لتحرير نمط العنوان الرئيسي</a:t>
            </a:r>
            <a:endParaRPr kumimoji="0" lang="ar-SA" noProof="0" dirty="0"/>
          </a:p>
        </p:txBody>
      </p:sp>
      <p:sp>
        <p:nvSpPr>
          <p:cNvPr id="30" name="عنصر نائب للنص 29"/>
          <p:cNvSpPr>
            <a:spLocks noGrp="1"/>
          </p:cNvSpPr>
          <p:nvPr>
            <p:ph type="body" idx="1"/>
          </p:nvPr>
        </p:nvSpPr>
        <p:spPr>
          <a:xfrm flipH="1">
            <a:off x="609600" y="1935480"/>
            <a:ext cx="10972800" cy="4389120"/>
          </a:xfrm>
          <a:prstGeom prst="rect">
            <a:avLst/>
          </a:prstGeom>
        </p:spPr>
        <p:txBody>
          <a:bodyPr vert="horz" rtlCol="1">
            <a:normAutofit/>
          </a:bodyPr>
          <a:lstStyle/>
          <a:p>
            <a:pPr lvl="0" rtl="1" eaLnBrk="1" latinLnBrk="0" hangingPunct="1"/>
            <a:r>
              <a:rPr lang="ar-SA" noProof="0" dirty="0"/>
              <a:t>انقر لتحرير أنماط النص الرئيسي</a:t>
            </a:r>
          </a:p>
          <a:p>
            <a:pPr lvl="1" rtl="1" eaLnBrk="1" latinLnBrk="0" hangingPunct="1"/>
            <a:r>
              <a:rPr lang="ar-SA" noProof="0" dirty="0"/>
              <a:t>المستوى الثاني</a:t>
            </a:r>
          </a:p>
          <a:p>
            <a:pPr lvl="2" rtl="1" eaLnBrk="1" latinLnBrk="0" hangingPunct="1"/>
            <a:r>
              <a:rPr lang="ar-SA" noProof="0" dirty="0"/>
              <a:t>المستوى الثالث</a:t>
            </a:r>
          </a:p>
          <a:p>
            <a:pPr lvl="3" rtl="1" eaLnBrk="1" latinLnBrk="0" hangingPunct="1"/>
            <a:r>
              <a:rPr lang="ar-SA" noProof="0" dirty="0"/>
              <a:t>المستوى الرابع</a:t>
            </a:r>
          </a:p>
          <a:p>
            <a:pPr lvl="4" rtl="1" eaLnBrk="1" latinLnBrk="0" hangingPunct="1"/>
            <a:r>
              <a:rPr lang="ar-SA" noProof="0" dirty="0"/>
              <a:t>المستوى الخامس</a:t>
            </a:r>
          </a:p>
        </p:txBody>
      </p:sp>
      <p:sp>
        <p:nvSpPr>
          <p:cNvPr id="10" name="عنصر نائب للتاريخ 9"/>
          <p:cNvSpPr>
            <a:spLocks noGrp="1"/>
          </p:cNvSpPr>
          <p:nvPr>
            <p:ph type="dt" sz="half" idx="2"/>
          </p:nvPr>
        </p:nvSpPr>
        <p:spPr>
          <a:xfrm flipH="1">
            <a:off x="8737600" y="6356351"/>
            <a:ext cx="2844800" cy="365125"/>
          </a:xfrm>
          <a:prstGeom prst="rect">
            <a:avLst/>
          </a:prstGeom>
        </p:spPr>
        <p:txBody>
          <a:bodyPr vert="horz" lIns="0" tIns="0" rIns="0" bIns="0" rtlCol="1" anchor="b"/>
          <a:lstStyle>
            <a:lvl1pPr algn="r" rtl="1" eaLnBrk="1" latinLnBrk="0" hangingPunct="1">
              <a:defRPr kumimoji="0" sz="1100">
                <a:solidFill>
                  <a:schemeClr val="tx1"/>
                </a:solidFill>
                <a:latin typeface="Tahoma" panose="020B0604030504040204" pitchFamily="34" charset="0"/>
                <a:ea typeface="Tahoma" panose="020B0604030504040204" pitchFamily="34" charset="0"/>
                <a:cs typeface="+mj-cs"/>
              </a:defRPr>
            </a:lvl1pPr>
          </a:lstStyle>
          <a:p>
            <a:fld id="{0EC5793D-B895-4682-8126-69F4DBA33ADC}" type="datetime1">
              <a:rPr lang="ar-SA" smtClean="0"/>
              <a:pPr/>
              <a:t>29/04/1440</a:t>
            </a:fld>
            <a:endParaRPr lang="ar-SA" dirty="0"/>
          </a:p>
        </p:txBody>
      </p:sp>
      <p:sp>
        <p:nvSpPr>
          <p:cNvPr id="22" name="عنصر نائب للتذييل 21"/>
          <p:cNvSpPr>
            <a:spLocks noGrp="1"/>
          </p:cNvSpPr>
          <p:nvPr>
            <p:ph type="ftr" sz="quarter" idx="3"/>
          </p:nvPr>
        </p:nvSpPr>
        <p:spPr>
          <a:xfrm flipH="1">
            <a:off x="4165600" y="6356351"/>
            <a:ext cx="4470400" cy="365125"/>
          </a:xfrm>
          <a:prstGeom prst="rect">
            <a:avLst/>
          </a:prstGeom>
        </p:spPr>
        <p:txBody>
          <a:bodyPr vert="horz" lIns="0" tIns="0" rIns="0" bIns="0" rtlCol="1" anchor="b"/>
          <a:lstStyle>
            <a:lvl1pPr algn="r" rtl="1" eaLnBrk="1" latinLnBrk="0" hangingPunct="1">
              <a:defRPr kumimoji="0" sz="1100">
                <a:solidFill>
                  <a:schemeClr val="tx1"/>
                </a:solidFill>
                <a:latin typeface="Tahoma" panose="020B0604030504040204" pitchFamily="34" charset="0"/>
                <a:ea typeface="Tahoma" panose="020B0604030504040204" pitchFamily="34" charset="0"/>
                <a:cs typeface="+mj-cs"/>
              </a:defRPr>
            </a:lvl1pPr>
          </a:lstStyle>
          <a:p>
            <a:r>
              <a:rPr lang="ar-SA"/>
              <a:t>إضافة تذييل</a:t>
            </a:r>
            <a:endParaRPr lang="ar-SA" dirty="0"/>
          </a:p>
        </p:txBody>
      </p:sp>
      <p:sp>
        <p:nvSpPr>
          <p:cNvPr id="18" name="عنصر نائب لرقم الشريحة 17"/>
          <p:cNvSpPr>
            <a:spLocks noGrp="1"/>
          </p:cNvSpPr>
          <p:nvPr>
            <p:ph type="sldNum" sz="quarter" idx="4"/>
          </p:nvPr>
        </p:nvSpPr>
        <p:spPr>
          <a:xfrm flipH="1">
            <a:off x="609600" y="6356351"/>
            <a:ext cx="1016000" cy="365125"/>
          </a:xfrm>
          <a:prstGeom prst="rect">
            <a:avLst/>
          </a:prstGeom>
        </p:spPr>
        <p:txBody>
          <a:bodyPr vert="horz" lIns="0" tIns="0" rIns="0" bIns="0" rtlCol="1" anchor="b"/>
          <a:lstStyle>
            <a:lvl1pPr algn="l" rtl="1" eaLnBrk="1" latinLnBrk="0" hangingPunct="1">
              <a:defRPr kumimoji="0" sz="1100">
                <a:solidFill>
                  <a:schemeClr val="tx1"/>
                </a:solidFill>
                <a:latin typeface="Tahoma" panose="020B0604030504040204" pitchFamily="34" charset="0"/>
                <a:ea typeface="Tahoma" panose="020B0604030504040204" pitchFamily="34" charset="0"/>
                <a:cs typeface="+mj-cs"/>
              </a:defRPr>
            </a:lvl1pPr>
          </a:lstStyle>
          <a:p>
            <a:fld id="{401CF334-2D5C-4859-84A6-CA7E6E43FAEB}" type="slidenum">
              <a:rPr lang="ar-SA" smtClean="0"/>
              <a:pPr/>
              <a:t>‹#›</a:t>
            </a:fld>
            <a:endParaRPr lang="ar-SA" dirty="0"/>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r" rtl="1" eaLnBrk="1" latinLnBrk="0" hangingPunct="1">
        <a:spcBef>
          <a:spcPct val="0"/>
        </a:spcBef>
        <a:buNone/>
        <a:defRPr kumimoji="0" sz="5000" b="0" kern="1200">
          <a:ln>
            <a:noFill/>
          </a:ln>
          <a:solidFill>
            <a:schemeClr val="tx2"/>
          </a:solidFill>
          <a:effectLst/>
          <a:latin typeface="Tahoma" panose="020B0604030504040204" pitchFamily="34" charset="0"/>
          <a:ea typeface="Tahoma" panose="020B0604030504040204" pitchFamily="34" charset="0"/>
          <a:cs typeface="+mj-cs"/>
        </a:defRPr>
      </a:lvl1pPr>
    </p:titleStyle>
    <p:bodyStyle>
      <a:lvl1pPr marL="274320" indent="-274320" algn="r" rtl="1"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Tahoma" panose="020B0604030504040204" pitchFamily="34" charset="0"/>
          <a:ea typeface="Tahoma" panose="020B0604030504040204" pitchFamily="34" charset="0"/>
          <a:cs typeface="+mj-cs"/>
        </a:defRPr>
      </a:lvl1pPr>
      <a:lvl2pPr marL="640080" indent="-246888" algn="r" rtl="1"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Tahoma" panose="020B0604030504040204" pitchFamily="34" charset="0"/>
          <a:ea typeface="Tahoma" panose="020B0604030504040204" pitchFamily="34" charset="0"/>
          <a:cs typeface="+mj-cs"/>
        </a:defRPr>
      </a:lvl2pPr>
      <a:lvl3pPr marL="914400" indent="-246888" algn="r" rtl="1"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Tahoma" panose="020B0604030504040204" pitchFamily="34" charset="0"/>
          <a:ea typeface="Tahoma" panose="020B0604030504040204" pitchFamily="34" charset="0"/>
          <a:cs typeface="+mj-cs"/>
        </a:defRPr>
      </a:lvl3pPr>
      <a:lvl4pPr marL="1188720" indent="-210312" algn="r" rtl="1"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Tahoma" panose="020B0604030504040204" pitchFamily="34" charset="0"/>
          <a:ea typeface="Tahoma" panose="020B0604030504040204" pitchFamily="34" charset="0"/>
          <a:cs typeface="+mj-cs"/>
        </a:defRPr>
      </a:lvl4pPr>
      <a:lvl5pPr marL="1463040" indent="-210312" algn="r" rtl="1"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Tahoma" panose="020B0604030504040204" pitchFamily="34" charset="0"/>
          <a:ea typeface="Tahoma" panose="020B0604030504040204" pitchFamily="34" charset="0"/>
          <a:cs typeface="+mj-cs"/>
        </a:defRPr>
      </a:lvl5pPr>
      <a:lvl6pPr marL="1737360" indent="-210312" algn="r" rtl="1"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r" rtl="1" eaLnBrk="1" latinLnBrk="0" hangingPunct="1">
        <a:spcBef>
          <a:spcPct val="20000"/>
        </a:spcBef>
        <a:buClr>
          <a:schemeClr val="tx2"/>
        </a:buClr>
        <a:buFontTx/>
        <a:buNone/>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العنوان 3"/>
          <p:cNvSpPr>
            <a:spLocks noGrp="1"/>
          </p:cNvSpPr>
          <p:nvPr>
            <p:ph type="ctrTitle"/>
          </p:nvPr>
        </p:nvSpPr>
        <p:spPr>
          <a:xfrm flipH="1">
            <a:off x="1007872" y="783771"/>
            <a:ext cx="10468864" cy="1828800"/>
          </a:xfrm>
        </p:spPr>
        <p:txBody>
          <a:bodyPr rtlCol="1">
            <a:normAutofit/>
          </a:bodyPr>
          <a:lstStyle/>
          <a:p>
            <a:pPr algn="ctr" rtl="1"/>
            <a:r>
              <a:rPr lang="ar-IQ" sz="8800" dirty="0">
                <a:latin typeface="Aldhabi" panose="01000000000000000000" pitchFamily="2" charset="-78"/>
                <a:cs typeface="Aldhabi" panose="01000000000000000000" pitchFamily="2" charset="-78"/>
              </a:rPr>
              <a:t>ألاجهزة المساعدة على التشغيل</a:t>
            </a:r>
            <a:endParaRPr lang="ar-SA" sz="8800" dirty="0">
              <a:latin typeface="Aldhabi" panose="01000000000000000000" pitchFamily="2" charset="-78"/>
              <a:cs typeface="Aldhabi" panose="01000000000000000000" pitchFamily="2" charset="-78"/>
            </a:endParaRPr>
          </a:p>
        </p:txBody>
      </p:sp>
      <p:sp>
        <p:nvSpPr>
          <p:cNvPr id="5" name="عنوان فرعي 4"/>
          <p:cNvSpPr>
            <a:spLocks noGrp="1"/>
          </p:cNvSpPr>
          <p:nvPr>
            <p:ph type="subTitle" idx="1"/>
          </p:nvPr>
        </p:nvSpPr>
        <p:spPr>
          <a:xfrm flipH="1">
            <a:off x="655175" y="3881678"/>
            <a:ext cx="10472928" cy="1752600"/>
          </a:xfrm>
        </p:spPr>
        <p:txBody>
          <a:bodyPr rtlCol="1">
            <a:normAutofit fontScale="92500" lnSpcReduction="10000"/>
          </a:bodyPr>
          <a:lstStyle/>
          <a:p>
            <a:pPr algn="ctr" rtl="1"/>
            <a:r>
              <a:rPr lang="ar-IQ" sz="3600" dirty="0">
                <a:cs typeface="DecoType Thuluth" panose="02010000000000000000" pitchFamily="2" charset="-78"/>
              </a:rPr>
              <a:t>                                                                                                    اعداد</a:t>
            </a:r>
          </a:p>
          <a:p>
            <a:pPr algn="ctr" rtl="1"/>
            <a:r>
              <a:rPr lang="ar-IQ" sz="3600" dirty="0">
                <a:cs typeface="DecoType Thuluth" panose="02010000000000000000" pitchFamily="2" charset="-78"/>
              </a:rPr>
              <a:t>                                                                                                    المدرس</a:t>
            </a:r>
          </a:p>
          <a:p>
            <a:pPr algn="ctr" rtl="1"/>
            <a:r>
              <a:rPr lang="ar-IQ" sz="3600" dirty="0">
                <a:cs typeface="DecoType Thuluth" panose="02010000000000000000" pitchFamily="2" charset="-78"/>
              </a:rPr>
              <a:t>                                                                                                     خالد زمام عامر</a:t>
            </a:r>
            <a:endParaRPr lang="ar-SA" sz="3600" dirty="0">
              <a:cs typeface="DecoType Thuluth" panose="02010000000000000000" pitchFamily="2" charset="-78"/>
            </a:endParaRPr>
          </a:p>
          <a:p>
            <a:pPr algn="ctr" rtl="1"/>
            <a:endParaRPr lang="ar-SA" dirty="0"/>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العنوان 2"/>
          <p:cNvSpPr>
            <a:spLocks noGrp="1"/>
          </p:cNvSpPr>
          <p:nvPr>
            <p:ph type="title"/>
          </p:nvPr>
        </p:nvSpPr>
        <p:spPr>
          <a:xfrm flipH="1">
            <a:off x="0" y="429767"/>
            <a:ext cx="10972800" cy="1143000"/>
          </a:xfrm>
        </p:spPr>
        <p:txBody>
          <a:bodyPr rtlCol="1">
            <a:normAutofit/>
          </a:bodyPr>
          <a:lstStyle/>
          <a:p>
            <a:r>
              <a:rPr lang="ar-IQ" sz="5400" dirty="0">
                <a:latin typeface="Aldhabi" panose="01000000000000000000" pitchFamily="2" charset="-78"/>
                <a:cs typeface="DecoType Thuluth" panose="02010000000000000000" pitchFamily="2" charset="-78"/>
              </a:rPr>
              <a:t>2. جهاز الوقود</a:t>
            </a:r>
            <a:endParaRPr lang="ar-SA" sz="5400" dirty="0">
              <a:latin typeface="Aldhabi" panose="01000000000000000000" pitchFamily="2" charset="-78"/>
              <a:cs typeface="DecoType Thuluth" panose="02010000000000000000" pitchFamily="2" charset="-78"/>
            </a:endParaRPr>
          </a:p>
        </p:txBody>
      </p:sp>
      <p:sp>
        <p:nvSpPr>
          <p:cNvPr id="2" name="عنصر نائب للمحتوى 1"/>
          <p:cNvSpPr>
            <a:spLocks noGrp="1"/>
          </p:cNvSpPr>
          <p:nvPr>
            <p:ph idx="1"/>
          </p:nvPr>
        </p:nvSpPr>
        <p:spPr>
          <a:xfrm flipH="1">
            <a:off x="609600" y="1572767"/>
            <a:ext cx="10972800" cy="5089289"/>
          </a:xfrm>
        </p:spPr>
        <p:txBody>
          <a:bodyPr rtlCol="1">
            <a:normAutofit fontScale="92500" lnSpcReduction="10000"/>
          </a:bodyPr>
          <a:lstStyle/>
          <a:p>
            <a:pPr marL="0" indent="0" algn="just">
              <a:buNone/>
            </a:pPr>
            <a:r>
              <a:rPr lang="ar-IQ" sz="2000" dirty="0">
                <a:cs typeface="+mn-cs"/>
              </a:rPr>
              <a:t>يتكون جهاز الوقود في محركات الضغط من :.</a:t>
            </a:r>
          </a:p>
          <a:p>
            <a:pPr algn="just">
              <a:buFont typeface="Arial" panose="020B0604020202020204" pitchFamily="34" charset="0"/>
              <a:buChar char="•"/>
            </a:pPr>
            <a:r>
              <a:rPr lang="ar-IQ" sz="2000" dirty="0">
                <a:solidFill>
                  <a:srgbClr val="FF0000"/>
                </a:solidFill>
                <a:cs typeface="+mn-cs"/>
              </a:rPr>
              <a:t>خزان الوقود :. </a:t>
            </a:r>
            <a:r>
              <a:rPr lang="ar-IQ" sz="2000" dirty="0">
                <a:cs typeface="+mn-cs"/>
              </a:rPr>
              <a:t>يحتوي على الوقود اللازم ولضمان استمرارية المحرك لعدد معين من الساعات في الساحبات او القطع عدد معين من الكيلومترات في السيارات.</a:t>
            </a:r>
          </a:p>
          <a:p>
            <a:pPr marL="0" indent="0" algn="just">
              <a:buNone/>
            </a:pPr>
            <a:r>
              <a:rPr lang="ar-IQ" sz="2000" dirty="0">
                <a:cs typeface="+mn-cs"/>
              </a:rPr>
              <a:t>ويحتل خزان الوقود في الساحبات موقعآ قريبآ من المحرك او على المحرك مباشرة وذلك لضمان تدفئته . اما في السيارات فيحاول المصممون ابعاد خزان الوقود عن المحرك ومصادر الحرارة. يزود الخزان بفتحة لملئ الوقود كما يجب الضغط على سطح الوقود في الخزان مساوي لضغط واحد </a:t>
            </a:r>
            <a:r>
              <a:rPr lang="ar-IQ" sz="2000" dirty="0" err="1">
                <a:cs typeface="+mn-cs"/>
              </a:rPr>
              <a:t>ضمانآ</a:t>
            </a:r>
            <a:r>
              <a:rPr lang="ar-IQ" sz="2000" dirty="0">
                <a:cs typeface="+mn-cs"/>
              </a:rPr>
              <a:t> لسريان الوقود عبر انابيب الوقود والى أجزاء الجهاز الأخرى.</a:t>
            </a:r>
          </a:p>
          <a:p>
            <a:pPr algn="just">
              <a:buFont typeface="Arial" panose="020B0604020202020204" pitchFamily="34" charset="0"/>
              <a:buChar char="•"/>
            </a:pPr>
            <a:r>
              <a:rPr lang="ar-IQ" sz="2000" dirty="0">
                <a:solidFill>
                  <a:srgbClr val="FF0000"/>
                </a:solidFill>
                <a:cs typeface="+mn-cs"/>
              </a:rPr>
              <a:t>المصفي الابتدائي :. </a:t>
            </a:r>
            <a:r>
              <a:rPr lang="ar-IQ" sz="2000" dirty="0">
                <a:cs typeface="+mn-cs"/>
              </a:rPr>
              <a:t>بواسطته يتم ترسيب المواد الثقيلة بسبب عدم استطاعة تلك المواد من المرور خلال عنصر الترشيح السلكي . ويتم تنظيف القدح بعد كل مئة ساعة عمل.</a:t>
            </a:r>
          </a:p>
          <a:p>
            <a:pPr algn="just">
              <a:buFont typeface="Arial" panose="020B0604020202020204" pitchFamily="34" charset="0"/>
              <a:buChar char="•"/>
            </a:pPr>
            <a:r>
              <a:rPr lang="ar-IQ" sz="2000" dirty="0">
                <a:cs typeface="+mn-cs"/>
              </a:rPr>
              <a:t> </a:t>
            </a:r>
            <a:r>
              <a:rPr lang="ar-IQ" sz="2000" dirty="0">
                <a:solidFill>
                  <a:srgbClr val="FF0000"/>
                </a:solidFill>
                <a:cs typeface="+mn-cs"/>
              </a:rPr>
              <a:t>مضخة توصيل الوقود المكبسية :. </a:t>
            </a:r>
            <a:r>
              <a:rPr lang="ar-IQ" sz="2000" dirty="0">
                <a:cs typeface="+mn-cs"/>
              </a:rPr>
              <a:t>تقوم هذه المضخة بوظيفة سحب الوقود من خزان الوقود ودفعه عبر مرشحات الوقود الابتدائي والثانوي وبضغط يتراوح 3 – 4 كغم / سم2 والمضخة تعمل بصورة تلقائية وتستمد حركتها من عمود الحدبات الثانوي الموجود ضمن مضخة حقن الوقود. هذه المضخة تعمل بصورة الية ويدوية عند تعطل الجهاز عن العمل بسبب دخول </a:t>
            </a:r>
            <a:r>
              <a:rPr lang="ar-IQ" sz="2000" dirty="0" err="1">
                <a:cs typeface="+mn-cs"/>
              </a:rPr>
              <a:t>فقعات</a:t>
            </a:r>
            <a:r>
              <a:rPr lang="ar-IQ" sz="2000" dirty="0">
                <a:cs typeface="+mn-cs"/>
              </a:rPr>
              <a:t> هوائية الى جهاز الوقود وعمل المضخة بصورة يدوية يتم بفتح القبضة </a:t>
            </a:r>
            <a:r>
              <a:rPr lang="ar-IQ" sz="2000" dirty="0" err="1">
                <a:cs typeface="+mn-cs"/>
              </a:rPr>
              <a:t>لانها</a:t>
            </a:r>
            <a:r>
              <a:rPr lang="ar-IQ" sz="2000" dirty="0">
                <a:cs typeface="+mn-cs"/>
              </a:rPr>
              <a:t> مقفله كأي لولب ودفعها الى الأعلى وبذلك برفع المكبس الى الأعلى داخل الأسطوانة مما يؤدي الى تخلخل الضغط فيها وبذلك يندفع الوقود عبر أنبوب السحب الى الصمام الذي ينفتح لنفس السبب ويندفع تيار الوقود من اعلى المكبس باتجاه الصمام </a:t>
            </a:r>
            <a:r>
              <a:rPr lang="ar-IQ" sz="2000" dirty="0" err="1">
                <a:cs typeface="+mn-cs"/>
              </a:rPr>
              <a:t>اللارجعي</a:t>
            </a:r>
            <a:r>
              <a:rPr lang="ar-IQ" sz="2000" dirty="0">
                <a:cs typeface="+mn-cs"/>
              </a:rPr>
              <a:t> ثم أنبوب الدفع. تستخدم هذه الطريقة </a:t>
            </a:r>
            <a:r>
              <a:rPr lang="ar-IQ" sz="2000" dirty="0" err="1">
                <a:cs typeface="+mn-cs"/>
              </a:rPr>
              <a:t>لاخراج</a:t>
            </a:r>
            <a:r>
              <a:rPr lang="ar-IQ" sz="2000" dirty="0">
                <a:cs typeface="+mn-cs"/>
              </a:rPr>
              <a:t> الفقاعات الهوائية من داخل انابيب الوقود في عملية التنفيس .</a:t>
            </a:r>
          </a:p>
        </p:txBody>
      </p:sp>
    </p:spTree>
    <p:extLst>
      <p:ext uri="{BB962C8B-B14F-4D97-AF65-F5344CB8AC3E}">
        <p14:creationId xmlns:p14="http://schemas.microsoft.com/office/powerpoint/2010/main" val="136593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flipH="1">
            <a:off x="609600" y="998001"/>
            <a:ext cx="10972800" cy="5089289"/>
          </a:xfrm>
        </p:spPr>
        <p:txBody>
          <a:bodyPr rtlCol="1">
            <a:normAutofit fontScale="92500" lnSpcReduction="20000"/>
          </a:bodyPr>
          <a:lstStyle/>
          <a:p>
            <a:pPr algn="just">
              <a:buFont typeface="Arial" panose="020B0604020202020204" pitchFamily="34" charset="0"/>
              <a:buChar char="•"/>
            </a:pPr>
            <a:r>
              <a:rPr lang="ar-IQ" sz="2000" dirty="0">
                <a:solidFill>
                  <a:srgbClr val="FF0000"/>
                </a:solidFill>
                <a:cs typeface="+mn-cs"/>
              </a:rPr>
              <a:t>المرشحات :. </a:t>
            </a:r>
            <a:r>
              <a:rPr lang="ar-IQ" sz="2000" dirty="0">
                <a:cs typeface="+mn-cs"/>
              </a:rPr>
              <a:t>هناك مرشح ثانوي ويقع بعد مضخة توصيل الوقود ، ان الوقود بعد خروجه من مضخة توصيل الوقود ويكون تحت تأثير ضغط يتراوح مقداره بين 3 – 4 كغم /سم2 يساعد على مرور القود عبر عنصر ترشيح المرشح الثانوي ويخرج الوقود منه وهو لا يحتوي سوى الشوائب التي قطرها اقل من 0.002 ملم. ان المرشح الابتدائي يحجز الشوائب التي قطرها اكبر من 0.07 ملم من المرور الى المرشح الثانوي .</a:t>
            </a:r>
          </a:p>
          <a:p>
            <a:pPr algn="just">
              <a:buFont typeface="Arial" panose="020B0604020202020204" pitchFamily="34" charset="0"/>
              <a:buChar char="•"/>
            </a:pPr>
            <a:r>
              <a:rPr lang="ar-IQ" sz="2000" dirty="0">
                <a:solidFill>
                  <a:srgbClr val="FF0000"/>
                </a:solidFill>
                <a:cs typeface="+mn-cs"/>
              </a:rPr>
              <a:t>مضخة حقن الوقود :. </a:t>
            </a:r>
            <a:r>
              <a:rPr lang="ar-IQ" sz="2000" dirty="0">
                <a:cs typeface="+mn-cs"/>
              </a:rPr>
              <a:t>يصل الوقود المنقى بالمرشحات الى مضخة حقن الوقود ( مضخة الضغط العالي للوقود ) والتي تلعب الدور الرئيسي في عملية ادخال الوقود وحقنه داخل الأسطوانات في محرك وحسب متطلبات عملية الخلط والاحتراق .</a:t>
            </a:r>
          </a:p>
          <a:p>
            <a:pPr marL="0" indent="0" algn="just">
              <a:buNone/>
            </a:pPr>
            <a:r>
              <a:rPr lang="ar-IQ" sz="2000" dirty="0">
                <a:cs typeface="+mn-cs"/>
              </a:rPr>
              <a:t>وظيفة مضخة حقن الوقود :.</a:t>
            </a:r>
          </a:p>
          <a:p>
            <a:pPr marL="457200" indent="-457200" algn="just">
              <a:buAutoNum type="arabicPeriod"/>
            </a:pPr>
            <a:r>
              <a:rPr lang="ar-IQ" sz="2000" dirty="0">
                <a:cs typeface="+mn-cs"/>
              </a:rPr>
              <a:t>إيصال الوقود بضغط عالي في عموم المضخات والتي بدورها تقوم بتذرية الوقود داخل أسطوانات المحرك والغرض من ضخ الوقود هو :.</a:t>
            </a:r>
          </a:p>
          <a:p>
            <a:pPr algn="just">
              <a:buFont typeface="Arial" panose="020B0604020202020204" pitchFamily="34" charset="0"/>
              <a:buChar char="•"/>
            </a:pPr>
            <a:r>
              <a:rPr lang="ar-IQ" sz="2000" dirty="0">
                <a:cs typeface="+mn-cs"/>
              </a:rPr>
              <a:t>التغلب على ضغط الهواء داخل تجويف اسطوانه المحرك والذي يتراوح بين 35 – 40 كغم / سم2 .</a:t>
            </a:r>
          </a:p>
          <a:p>
            <a:pPr algn="just">
              <a:buFont typeface="Arial" panose="020B0604020202020204" pitchFamily="34" charset="0"/>
              <a:buChar char="•"/>
            </a:pPr>
            <a:r>
              <a:rPr lang="ar-IQ" sz="2000" dirty="0">
                <a:cs typeface="+mn-cs"/>
              </a:rPr>
              <a:t>الفرق العالي في الضغط بين الوقود المحقون والهواء داخل الأسطوانة يؤدي الى زيادة سرعة اندفاع الوقود واختراقه للهواء المضغوط .</a:t>
            </a:r>
          </a:p>
          <a:p>
            <a:pPr algn="just">
              <a:buFont typeface="Arial" panose="020B0604020202020204" pitchFamily="34" charset="0"/>
              <a:buChar char="•"/>
            </a:pPr>
            <a:r>
              <a:rPr lang="ar-IQ" sz="2000" dirty="0">
                <a:cs typeface="+mn-cs"/>
              </a:rPr>
              <a:t>تذرية الوقود تذرية جيدة داخل تجويف الأسطوانة</a:t>
            </a:r>
          </a:p>
          <a:p>
            <a:pPr marL="0" indent="0" algn="just">
              <a:buNone/>
            </a:pPr>
            <a:r>
              <a:rPr lang="ar-IQ" sz="2000" dirty="0">
                <a:cs typeface="+mn-cs"/>
              </a:rPr>
              <a:t>2. إيصال الوقود الى الرشاشات بجرعات متساوية وحسب ترتيب الاشتعال .</a:t>
            </a:r>
          </a:p>
          <a:p>
            <a:pPr marL="0" indent="0" algn="just">
              <a:buNone/>
            </a:pPr>
            <a:r>
              <a:rPr lang="ar-IQ" sz="2000" dirty="0">
                <a:cs typeface="+mn-cs"/>
              </a:rPr>
              <a:t>3. التحكم في جرعات الوقود المدفوعة الى الرشاشات وبالتالي الى تجويف الأسطوانات مما يؤدي الى التحكم في سرعة دوران عمود المرفق للمحرك.</a:t>
            </a:r>
          </a:p>
          <a:p>
            <a:pPr marL="0" indent="0" algn="just">
              <a:buNone/>
            </a:pPr>
            <a:r>
              <a:rPr lang="ar-IQ" sz="2000" dirty="0">
                <a:cs typeface="+mn-cs"/>
              </a:rPr>
              <a:t>4. منع إيصال الوقود الى الرشاشات وبالتالي إيقاف اشتعال المحرك.</a:t>
            </a:r>
          </a:p>
        </p:txBody>
      </p:sp>
    </p:spTree>
    <p:extLst>
      <p:ext uri="{BB962C8B-B14F-4D97-AF65-F5344CB8AC3E}">
        <p14:creationId xmlns:p14="http://schemas.microsoft.com/office/powerpoint/2010/main" val="178609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العنوان 2"/>
          <p:cNvSpPr>
            <a:spLocks noGrp="1"/>
          </p:cNvSpPr>
          <p:nvPr>
            <p:ph type="title"/>
          </p:nvPr>
        </p:nvSpPr>
        <p:spPr>
          <a:xfrm flipH="1">
            <a:off x="609600" y="533400"/>
            <a:ext cx="10972800" cy="1143000"/>
          </a:xfrm>
        </p:spPr>
        <p:txBody>
          <a:bodyPr rtlCol="1">
            <a:normAutofit/>
          </a:bodyPr>
          <a:lstStyle/>
          <a:p>
            <a:pPr algn="r" rtl="1"/>
            <a:r>
              <a:rPr lang="ar-IQ" sz="4400" dirty="0">
                <a:cs typeface="DecoType Thuluth" panose="02010000000000000000" pitchFamily="2" charset="-78"/>
              </a:rPr>
              <a:t>مكونات  مضخة حقن الوقود</a:t>
            </a:r>
            <a:endParaRPr lang="ar-SA" sz="4400" dirty="0">
              <a:cs typeface="DecoType Thuluth" panose="02010000000000000000" pitchFamily="2" charset="-78"/>
            </a:endParaRPr>
          </a:p>
        </p:txBody>
      </p:sp>
      <p:sp>
        <p:nvSpPr>
          <p:cNvPr id="2" name="عنصر نائب للمحتوى 1"/>
          <p:cNvSpPr>
            <a:spLocks noGrp="1"/>
          </p:cNvSpPr>
          <p:nvPr>
            <p:ph idx="1"/>
          </p:nvPr>
        </p:nvSpPr>
        <p:spPr>
          <a:xfrm flipH="1">
            <a:off x="609600" y="1676400"/>
            <a:ext cx="10972800" cy="4648200"/>
          </a:xfrm>
        </p:spPr>
        <p:txBody>
          <a:bodyPr rtlCol="1">
            <a:normAutofit/>
          </a:bodyPr>
          <a:lstStyle/>
          <a:p>
            <a:pPr algn="r" rtl="1">
              <a:buFont typeface="Arial" panose="020B0604020202020204" pitchFamily="34" charset="0"/>
              <a:buChar char="•"/>
            </a:pPr>
            <a:r>
              <a:rPr lang="ar-IQ" sz="2000" dirty="0">
                <a:solidFill>
                  <a:srgbClr val="FF0000"/>
                </a:solidFill>
              </a:rPr>
              <a:t>عمود الحدبات :. </a:t>
            </a:r>
            <a:r>
              <a:rPr lang="ar-IQ" sz="2000" dirty="0"/>
              <a:t>يحمل عدد من الحدبات التي عددها يساوي عدد أسطوانات المحرك ويستمد العمود حركته بواسطة القارنة الموجود في مقدمة العمود من ترس يتعشق مع ترس عمود المرفق وينتهي العمود بثقالات المنظم الالي. يدور عمود الحدبات مضخة حقن الوقود في محرك رباعي الأشواط بسرعة تساوي نصف سرعة دوران عمود المرفق .</a:t>
            </a:r>
          </a:p>
          <a:p>
            <a:pPr algn="r" rtl="1">
              <a:buFont typeface="Arial" panose="020B0604020202020204" pitchFamily="34" charset="0"/>
              <a:buChar char="•"/>
            </a:pPr>
            <a:r>
              <a:rPr lang="ar-IQ" sz="2000" dirty="0">
                <a:solidFill>
                  <a:srgbClr val="FF0000"/>
                </a:solidFill>
              </a:rPr>
              <a:t>وحدات الكبس :. </a:t>
            </a:r>
            <a:r>
              <a:rPr lang="ar-IQ" sz="2000" dirty="0"/>
              <a:t>عددها بعدد الأسطوانات لان كل وحدة تعمل على تغذية احد </a:t>
            </a:r>
            <a:r>
              <a:rPr lang="ar-IQ" sz="2000" dirty="0" err="1"/>
              <a:t>الباثقات</a:t>
            </a:r>
            <a:r>
              <a:rPr lang="ar-IQ" sz="2000" dirty="0"/>
              <a:t> والتي عددها بعدد أسطوانات المحرك.</a:t>
            </a:r>
          </a:p>
          <a:p>
            <a:pPr algn="r" rtl="1">
              <a:buFont typeface="Arial" panose="020B0604020202020204" pitchFamily="34" charset="0"/>
              <a:buChar char="•"/>
            </a:pPr>
            <a:r>
              <a:rPr lang="ar-IQ" sz="2000" dirty="0">
                <a:solidFill>
                  <a:srgbClr val="FF0000"/>
                </a:solidFill>
              </a:rPr>
              <a:t>منظم الوقود الذاتي ( التلقائي ) :. </a:t>
            </a:r>
            <a:r>
              <a:rPr lang="ar-IQ" sz="2000" dirty="0"/>
              <a:t>يقع منظم الالي في طرف مضخة حقن الوقود وظيفته المحافظة على عدد لفات ثابت لعمود المرفق ضمن الحدود التي حددت له بواسطة عصا تمديد كمية الوقود اثناء عمل الساحبة بالحقل . </a:t>
            </a:r>
          </a:p>
          <a:p>
            <a:pPr algn="r" rtl="1">
              <a:buFont typeface="Arial" panose="020B0604020202020204" pitchFamily="34" charset="0"/>
              <a:buChar char="•"/>
            </a:pPr>
            <a:endParaRPr lang="ar-SA" sz="2000" dirty="0"/>
          </a:p>
        </p:txBody>
      </p:sp>
    </p:spTree>
    <p:extLst>
      <p:ext uri="{BB962C8B-B14F-4D97-AF65-F5344CB8AC3E}">
        <p14:creationId xmlns:p14="http://schemas.microsoft.com/office/powerpoint/2010/main" val="141945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العنوان 2"/>
          <p:cNvSpPr>
            <a:spLocks noGrp="1"/>
          </p:cNvSpPr>
          <p:nvPr>
            <p:ph type="title"/>
          </p:nvPr>
        </p:nvSpPr>
        <p:spPr>
          <a:xfrm flipH="1">
            <a:off x="609600" y="704088"/>
            <a:ext cx="10972800" cy="1143000"/>
          </a:xfrm>
        </p:spPr>
        <p:txBody>
          <a:bodyPr rtlCol="1"/>
          <a:lstStyle/>
          <a:p>
            <a:pPr algn="r" rtl="1"/>
            <a:r>
              <a:rPr lang="ar-IQ" dirty="0">
                <a:cs typeface="DecoType Thuluth" panose="02010000000000000000" pitchFamily="2" charset="-78"/>
              </a:rPr>
              <a:t>الية المنظم التلقائي </a:t>
            </a:r>
            <a:endParaRPr lang="ar-SA" dirty="0">
              <a:cs typeface="DecoType Thuluth" panose="02010000000000000000" pitchFamily="2" charset="-78"/>
            </a:endParaRPr>
          </a:p>
        </p:txBody>
      </p:sp>
      <p:sp>
        <p:nvSpPr>
          <p:cNvPr id="2" name="عنصر نائب للمحتوى 1"/>
          <p:cNvSpPr>
            <a:spLocks noGrp="1"/>
          </p:cNvSpPr>
          <p:nvPr>
            <p:ph idx="1"/>
          </p:nvPr>
        </p:nvSpPr>
        <p:spPr>
          <a:xfrm flipH="1">
            <a:off x="609600" y="1935480"/>
            <a:ext cx="10972800" cy="4389120"/>
          </a:xfrm>
        </p:spPr>
        <p:txBody>
          <a:bodyPr rtlCol="1">
            <a:normAutofit/>
          </a:bodyPr>
          <a:lstStyle/>
          <a:p>
            <a:pPr marL="0" indent="0" algn="just" rtl="1">
              <a:buNone/>
            </a:pPr>
            <a:r>
              <a:rPr lang="ar-IQ" sz="2000" dirty="0"/>
              <a:t>عند إعطاء كمية من الوقود للمحرك بواسطة عتلة تحديد كمية الوقود فأن الاثقال تنطرد عن المركز نتيجة دورانها بعدد محدود من الدورات وهذه الاثقال تأخذ دوراتها بواسطة المسنن </a:t>
            </a:r>
            <a:r>
              <a:rPr lang="ar-IQ" sz="2000" dirty="0" err="1"/>
              <a:t>والمتعشق</a:t>
            </a:r>
            <a:r>
              <a:rPr lang="ar-IQ" sz="2000" dirty="0"/>
              <a:t> مع مسنن عمود الحدبات والذي يأخذ الحركة بدوره من عمود المرفق.</a:t>
            </a:r>
          </a:p>
          <a:p>
            <a:pPr marL="0" indent="0" algn="just" rtl="1">
              <a:buNone/>
            </a:pPr>
            <a:r>
              <a:rPr lang="ar-IQ" sz="2000" dirty="0"/>
              <a:t>اثناء ظهور أي عائق مؤثر على الالة المسحوبة خلف الساحبة عند العمل بالحقل فأن الساحبة </a:t>
            </a:r>
            <a:r>
              <a:rPr lang="ar-IQ" sz="2000" dirty="0" err="1"/>
              <a:t>تتباطئ</a:t>
            </a:r>
            <a:r>
              <a:rPr lang="ar-IQ" sz="2000" dirty="0"/>
              <a:t> سرعتها نتيجة المقاومة المضافة لذا فأن عدد دورات المحرك تقل وبالتالي عدد دورات عمود حدبات المضخة تقل كما ان المسنن يستلم عدد دورات اقل مما كان عليه وبذلك فأن الثقلين الطاردين عن المركز ينكمشان الى الداخل وبذلك يتمدد النابض ويدفع البكرة الانزلاقية وبالتالي سوف يرسل وقود اكثر الى المحرك مما يؤدي الى سرعة دوراته للتغلب على العائق المفاجئ وبعد زوال المقاومة المفاجئة المضافة تزداد سرعة دوران المحرك وبالتالي تنفتح الاثقال الطاردة عن المركز مما يؤدي الى دفع البكرة الانزلاقية ودفع الشوكة وإعادة المسطرة التي تتصل بالذراع الى موضعها الأول .</a:t>
            </a:r>
          </a:p>
        </p:txBody>
      </p:sp>
    </p:spTree>
    <p:extLst>
      <p:ext uri="{BB962C8B-B14F-4D97-AF65-F5344CB8AC3E}">
        <p14:creationId xmlns:p14="http://schemas.microsoft.com/office/powerpoint/2010/main" val="205488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عنصر نائب للمحتوى 8">
            <a:extLst>
              <a:ext uri="{FF2B5EF4-FFF2-40B4-BE49-F238E27FC236}">
                <a16:creationId xmlns:a16="http://schemas.microsoft.com/office/drawing/2014/main" id="{6FDE64C7-AB56-4924-AF75-F7CCD1F5527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02228" y="783772"/>
            <a:ext cx="8752114" cy="5734594"/>
          </a:xfrm>
        </p:spPr>
      </p:pic>
    </p:spTree>
    <p:extLst>
      <p:ext uri="{BB962C8B-B14F-4D97-AF65-F5344CB8AC3E}">
        <p14:creationId xmlns:p14="http://schemas.microsoft.com/office/powerpoint/2010/main" val="1126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العنوان 2"/>
          <p:cNvSpPr>
            <a:spLocks noGrp="1"/>
          </p:cNvSpPr>
          <p:nvPr>
            <p:ph type="title"/>
          </p:nvPr>
        </p:nvSpPr>
        <p:spPr>
          <a:xfrm flipH="1">
            <a:off x="609600" y="704088"/>
            <a:ext cx="10972800" cy="1143000"/>
          </a:xfrm>
        </p:spPr>
        <p:txBody>
          <a:bodyPr rtlCol="1"/>
          <a:lstStyle/>
          <a:p>
            <a:pPr algn="r" rtl="1"/>
            <a:r>
              <a:rPr lang="ar-IQ" b="1" dirty="0">
                <a:cs typeface="DecoType Thuluth" panose="02010000000000000000" pitchFamily="2" charset="-78"/>
              </a:rPr>
              <a:t>1. جهاز توقيت حركة الصمامات</a:t>
            </a:r>
            <a:endParaRPr lang="ar-SA" b="1" dirty="0">
              <a:cs typeface="DecoType Thuluth" panose="02010000000000000000" pitchFamily="2" charset="-78"/>
            </a:endParaRPr>
          </a:p>
        </p:txBody>
      </p:sp>
      <p:sp>
        <p:nvSpPr>
          <p:cNvPr id="2" name="عنصر نائب للمحتوى 1"/>
          <p:cNvSpPr>
            <a:spLocks noGrp="1"/>
          </p:cNvSpPr>
          <p:nvPr>
            <p:ph idx="1"/>
          </p:nvPr>
        </p:nvSpPr>
        <p:spPr>
          <a:xfrm flipH="1">
            <a:off x="609600" y="2693125"/>
            <a:ext cx="10972800" cy="2871651"/>
          </a:xfrm>
        </p:spPr>
        <p:txBody>
          <a:bodyPr rtlCol="1"/>
          <a:lstStyle/>
          <a:p>
            <a:pPr marL="0" indent="0" algn="r" rtl="1">
              <a:buNone/>
            </a:pPr>
            <a:r>
              <a:rPr lang="ar-IQ" dirty="0"/>
              <a:t>تطلق هذه التسمية على الجهاز الذي يقوم بتحديد الوقت الذي يسمح فيه لخليط الهواء والوقود او الهواء فقط بالدخول والى الوقت الذي يجب ان تخرج فيه نواتج الاحتراق من الأسطوانات وعبر صمامي السحب والعادم </a:t>
            </a:r>
            <a:r>
              <a:rPr lang="ar-IQ" dirty="0" err="1"/>
              <a:t>للتهيء</a:t>
            </a:r>
            <a:r>
              <a:rPr lang="ar-IQ" dirty="0"/>
              <a:t> وبحدوث الدورة الثانية في المحرك .</a:t>
            </a:r>
            <a:endParaRPr lang="ar-SA" dirty="0"/>
          </a:p>
        </p:txBody>
      </p:sp>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العنوان 2"/>
          <p:cNvSpPr>
            <a:spLocks noGrp="1"/>
          </p:cNvSpPr>
          <p:nvPr>
            <p:ph type="title"/>
          </p:nvPr>
        </p:nvSpPr>
        <p:spPr>
          <a:xfrm flipH="1">
            <a:off x="387531" y="416705"/>
            <a:ext cx="10972800" cy="1143000"/>
          </a:xfrm>
        </p:spPr>
        <p:txBody>
          <a:bodyPr rtlCol="1"/>
          <a:lstStyle/>
          <a:p>
            <a:pPr algn="r" rtl="1"/>
            <a:r>
              <a:rPr lang="ar-IQ" b="1" dirty="0">
                <a:cs typeface="DecoType Thuluth" panose="02010000000000000000" pitchFamily="2" charset="-78"/>
              </a:rPr>
              <a:t>مكونات جهاز التوقيت</a:t>
            </a:r>
            <a:endParaRPr lang="ar-SA" b="1" dirty="0">
              <a:cs typeface="DecoType Thuluth" panose="02010000000000000000" pitchFamily="2" charset="-78"/>
            </a:endParaRPr>
          </a:p>
        </p:txBody>
      </p:sp>
      <p:sp>
        <p:nvSpPr>
          <p:cNvPr id="2" name="عنصر نائب للمحتوى 1"/>
          <p:cNvSpPr>
            <a:spLocks noGrp="1"/>
          </p:cNvSpPr>
          <p:nvPr>
            <p:ph idx="1"/>
          </p:nvPr>
        </p:nvSpPr>
        <p:spPr>
          <a:xfrm flipH="1">
            <a:off x="609600" y="1935480"/>
            <a:ext cx="10972800" cy="4389120"/>
          </a:xfrm>
        </p:spPr>
        <p:txBody>
          <a:bodyPr rtlCol="1">
            <a:normAutofit/>
          </a:bodyPr>
          <a:lstStyle/>
          <a:p>
            <a:pPr marL="514350" indent="-514350" algn="just" rtl="1">
              <a:buAutoNum type="arabicPeriod"/>
            </a:pPr>
            <a:r>
              <a:rPr lang="ar-IQ" sz="2400" dirty="0"/>
              <a:t>عمود الحدبات ( </a:t>
            </a:r>
            <a:r>
              <a:rPr lang="ar-IQ" sz="2400" dirty="0" err="1"/>
              <a:t>الكامات</a:t>
            </a:r>
            <a:r>
              <a:rPr lang="ar-IQ" sz="2400" dirty="0"/>
              <a:t> ) :. هو عمود يحمل عدد من الحدبات عددها قد يساوي ضعف عدد أسطوانات المحرك عندما تكون الأسطوانات بصف واحد او عددها يساوي عدد </a:t>
            </a:r>
            <a:r>
              <a:rPr lang="ar-IQ" sz="2400" dirty="0" err="1"/>
              <a:t>ألاسطوانات</a:t>
            </a:r>
            <a:r>
              <a:rPr lang="ar-IQ" sz="2400" dirty="0"/>
              <a:t> اذا كانت الأسطوانات بوضع افقي بصفين.</a:t>
            </a:r>
          </a:p>
          <a:p>
            <a:pPr marL="0" indent="0" algn="just" rtl="1">
              <a:buNone/>
            </a:pPr>
            <a:r>
              <a:rPr lang="ar-IQ" sz="2400" dirty="0"/>
              <a:t>تقوم الحدبات بتحويل الحركة الدائرية الى حركة ترددية . يستلم عمود الحدبات حركته بواسطة ترس عمود المرفق .</a:t>
            </a:r>
          </a:p>
          <a:p>
            <a:pPr marL="0" indent="0" algn="just" rtl="1">
              <a:buNone/>
            </a:pPr>
            <a:r>
              <a:rPr lang="ar-IQ" sz="2400" dirty="0" err="1"/>
              <a:t>لاتنتقل</a:t>
            </a:r>
            <a:r>
              <a:rPr lang="ar-IQ" sz="2400" dirty="0"/>
              <a:t> الحركة من ترس عمود المرفق الى ترس عمود الحدبات بالتعشيق بصورة مباشرة وعندئذ تستخدم العجلات المسننة </a:t>
            </a:r>
            <a:r>
              <a:rPr lang="ar-IQ" sz="2400" dirty="0" err="1"/>
              <a:t>والسلسله</a:t>
            </a:r>
            <a:r>
              <a:rPr lang="ar-IQ" sz="2400" dirty="0"/>
              <a:t>. وقد تمر السلسلة على ثلاث عجلات وذلك لتشغيل مضخة حقن الوقود كما هي الحال في محركات الديزل.</a:t>
            </a:r>
            <a:endParaRPr lang="ar-SA" sz="2400" dirty="0"/>
          </a:p>
        </p:txBody>
      </p:sp>
    </p:spTree>
    <p:extLst>
      <p:ext uri="{BB962C8B-B14F-4D97-AF65-F5344CB8AC3E}">
        <p14:creationId xmlns:p14="http://schemas.microsoft.com/office/powerpoint/2010/main" val="333955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صورة 9">
            <a:extLst>
              <a:ext uri="{FF2B5EF4-FFF2-40B4-BE49-F238E27FC236}">
                <a16:creationId xmlns:a16="http://schemas.microsoft.com/office/drawing/2014/main" id="{DB508AB1-9E06-4BFE-A6FF-E2F23903AE05}"/>
              </a:ext>
            </a:extLst>
          </p:cNvPr>
          <p:cNvPicPr>
            <a:picLocks noChangeAspect="1"/>
          </p:cNvPicPr>
          <p:nvPr/>
        </p:nvPicPr>
        <p:blipFill>
          <a:blip r:embed="rId3"/>
          <a:stretch>
            <a:fillRect/>
          </a:stretch>
        </p:blipFill>
        <p:spPr>
          <a:xfrm>
            <a:off x="2181813" y="712055"/>
            <a:ext cx="7828374" cy="5956406"/>
          </a:xfrm>
          <a:prstGeom prst="rect">
            <a:avLst/>
          </a:prstGeom>
        </p:spPr>
      </p:pic>
    </p:spTree>
    <p:extLst>
      <p:ext uri="{BB962C8B-B14F-4D97-AF65-F5344CB8AC3E}">
        <p14:creationId xmlns:p14="http://schemas.microsoft.com/office/powerpoint/2010/main" val="11508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العنوان 2"/>
          <p:cNvSpPr>
            <a:spLocks noGrp="1"/>
          </p:cNvSpPr>
          <p:nvPr>
            <p:ph type="title"/>
          </p:nvPr>
        </p:nvSpPr>
        <p:spPr>
          <a:xfrm flipH="1">
            <a:off x="361406" y="429768"/>
            <a:ext cx="10972800" cy="1143000"/>
          </a:xfrm>
        </p:spPr>
        <p:txBody>
          <a:bodyPr rtlCol="1">
            <a:normAutofit/>
          </a:bodyPr>
          <a:lstStyle/>
          <a:p>
            <a:pPr algn="r" rtl="1"/>
            <a:r>
              <a:rPr lang="ar-IQ" sz="5400" dirty="0">
                <a:latin typeface="Aldhabi" panose="01000000000000000000" pitchFamily="2" charset="-78"/>
                <a:cs typeface="DecoType Thuluth" panose="02010000000000000000" pitchFamily="2" charset="-78"/>
              </a:rPr>
              <a:t>قدح الدفع</a:t>
            </a:r>
            <a:endParaRPr lang="ar-SA" sz="5400" dirty="0">
              <a:latin typeface="Aldhabi" panose="01000000000000000000" pitchFamily="2" charset="-78"/>
              <a:cs typeface="DecoType Thuluth" panose="02010000000000000000" pitchFamily="2" charset="-78"/>
            </a:endParaRPr>
          </a:p>
        </p:txBody>
      </p:sp>
      <p:sp>
        <p:nvSpPr>
          <p:cNvPr id="2" name="عنصر نائب للمحتوى 1"/>
          <p:cNvSpPr>
            <a:spLocks noGrp="1"/>
          </p:cNvSpPr>
          <p:nvPr>
            <p:ph idx="1"/>
          </p:nvPr>
        </p:nvSpPr>
        <p:spPr>
          <a:xfrm flipH="1">
            <a:off x="518160" y="1572768"/>
            <a:ext cx="10972800" cy="4389120"/>
          </a:xfrm>
        </p:spPr>
        <p:txBody>
          <a:bodyPr rtlCol="1">
            <a:normAutofit/>
          </a:bodyPr>
          <a:lstStyle/>
          <a:p>
            <a:pPr marL="0" indent="0" algn="just" rtl="1">
              <a:buNone/>
            </a:pPr>
            <a:r>
              <a:rPr lang="ar-IQ" sz="2000" dirty="0"/>
              <a:t>هو الجزء الواقع بين الحدبة في الأسفل وذراع الدفع في الأعلى ويقوم بأيصال القوة من الحدبة الى ذراع الدفع ويحافظ على الذراع من القوة الجانبية الناتجة عن دوران الحدبة اذا كان التماس بينهما مباشرآ. يصنع القدح من الفولاذ ويوجد </a:t>
            </a:r>
            <a:r>
              <a:rPr lang="ar-IQ" sz="2000" dirty="0" err="1"/>
              <a:t>بالاشكال</a:t>
            </a:r>
            <a:r>
              <a:rPr lang="ar-IQ" sz="2000" dirty="0"/>
              <a:t> التالية :.</a:t>
            </a:r>
          </a:p>
          <a:p>
            <a:pPr algn="just" rtl="1">
              <a:buFont typeface="Arial" panose="020B0604020202020204" pitchFamily="34" charset="0"/>
              <a:buChar char="•"/>
            </a:pPr>
            <a:r>
              <a:rPr lang="ar-IQ" sz="2000" dirty="0">
                <a:solidFill>
                  <a:srgbClr val="FF0000"/>
                </a:solidFill>
              </a:rPr>
              <a:t>قدح صحني :. </a:t>
            </a:r>
            <a:r>
              <a:rPr lang="ar-IQ" sz="2000" dirty="0"/>
              <a:t>وتكون قاعدة القدح محدبة قليلا </a:t>
            </a:r>
            <a:r>
              <a:rPr lang="ar-IQ" sz="2000" dirty="0" err="1"/>
              <a:t>بأتجاه</a:t>
            </a:r>
            <a:r>
              <a:rPr lang="ar-IQ" sz="2000" dirty="0"/>
              <a:t> الحدبة</a:t>
            </a:r>
          </a:p>
          <a:p>
            <a:pPr algn="just" rtl="1">
              <a:buFont typeface="Arial" panose="020B0604020202020204" pitchFamily="34" charset="0"/>
              <a:buChar char="•"/>
            </a:pPr>
            <a:r>
              <a:rPr lang="ar-IQ" sz="2000" dirty="0">
                <a:solidFill>
                  <a:srgbClr val="FF0000"/>
                </a:solidFill>
              </a:rPr>
              <a:t>قدح قرصي :. </a:t>
            </a:r>
            <a:r>
              <a:rPr lang="ar-IQ" sz="2000" dirty="0"/>
              <a:t>تكون مستوية مع الحدبة وذلك لتوزيع </a:t>
            </a:r>
            <a:r>
              <a:rPr lang="ar-IQ" sz="2000" dirty="0" err="1"/>
              <a:t>الاستهلاء</a:t>
            </a:r>
            <a:r>
              <a:rPr lang="ar-IQ" sz="2000" dirty="0"/>
              <a:t> على قاعدة القدح وبالتالي المحافظة عليه ومن اجل ذلك يتحرك القدح حركة دائرية حول محوره نتيجة قوة الاحتكاك ولتقليلها .</a:t>
            </a:r>
          </a:p>
          <a:p>
            <a:pPr algn="just" rtl="1">
              <a:buFont typeface="Arial" panose="020B0604020202020204" pitchFamily="34" charset="0"/>
              <a:buChar char="•"/>
            </a:pPr>
            <a:r>
              <a:rPr lang="ar-IQ" sz="2000" dirty="0">
                <a:solidFill>
                  <a:srgbClr val="FF0000"/>
                </a:solidFill>
              </a:rPr>
              <a:t>قدح متدحرج :. </a:t>
            </a:r>
            <a:r>
              <a:rPr lang="ar-IQ" sz="2000" dirty="0"/>
              <a:t>فهو مزود بعجلة صغيرة دوارة تدور عند الاحتكاك مع الحدبة .</a:t>
            </a:r>
          </a:p>
          <a:p>
            <a:pPr algn="r" rtl="1">
              <a:buFont typeface="Arial" panose="020B0604020202020204" pitchFamily="34" charset="0"/>
              <a:buChar char="•"/>
            </a:pPr>
            <a:endParaRPr lang="ar-IQ" sz="2000" dirty="0"/>
          </a:p>
        </p:txBody>
      </p:sp>
      <p:pic>
        <p:nvPicPr>
          <p:cNvPr id="7" name="صورة 6">
            <a:extLst>
              <a:ext uri="{FF2B5EF4-FFF2-40B4-BE49-F238E27FC236}">
                <a16:creationId xmlns:a16="http://schemas.microsoft.com/office/drawing/2014/main" id="{92BCB9E8-BCA6-4B7F-9972-54A79AAB92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990494"/>
            <a:ext cx="5177246" cy="3148878"/>
          </a:xfrm>
          <a:prstGeom prst="rect">
            <a:avLst/>
          </a:prstGeom>
        </p:spPr>
      </p:pic>
    </p:spTree>
    <p:extLst>
      <p:ext uri="{BB962C8B-B14F-4D97-AF65-F5344CB8AC3E}">
        <p14:creationId xmlns:p14="http://schemas.microsoft.com/office/powerpoint/2010/main" val="325200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العنوان 2"/>
          <p:cNvSpPr>
            <a:spLocks noGrp="1"/>
          </p:cNvSpPr>
          <p:nvPr>
            <p:ph type="title"/>
          </p:nvPr>
        </p:nvSpPr>
        <p:spPr>
          <a:xfrm flipH="1">
            <a:off x="361406" y="429768"/>
            <a:ext cx="10972800" cy="1143000"/>
          </a:xfrm>
        </p:spPr>
        <p:txBody>
          <a:bodyPr rtlCol="1">
            <a:normAutofit/>
          </a:bodyPr>
          <a:lstStyle/>
          <a:p>
            <a:pPr algn="r" rtl="1"/>
            <a:r>
              <a:rPr lang="ar-IQ" sz="5400" dirty="0">
                <a:latin typeface="Aldhabi" panose="01000000000000000000" pitchFamily="2" charset="-78"/>
                <a:cs typeface="DecoType Thuluth" panose="02010000000000000000" pitchFamily="2" charset="-78"/>
              </a:rPr>
              <a:t>ذراع الدفع</a:t>
            </a:r>
            <a:endParaRPr lang="ar-SA" sz="5400" dirty="0">
              <a:latin typeface="Aldhabi" panose="01000000000000000000" pitchFamily="2" charset="-78"/>
              <a:cs typeface="DecoType Thuluth" panose="02010000000000000000" pitchFamily="2" charset="-78"/>
            </a:endParaRPr>
          </a:p>
        </p:txBody>
      </p:sp>
      <p:sp>
        <p:nvSpPr>
          <p:cNvPr id="2" name="عنصر نائب للمحتوى 1"/>
          <p:cNvSpPr>
            <a:spLocks noGrp="1"/>
          </p:cNvSpPr>
          <p:nvPr>
            <p:ph idx="1"/>
          </p:nvPr>
        </p:nvSpPr>
        <p:spPr>
          <a:xfrm flipH="1">
            <a:off x="518160" y="1572767"/>
            <a:ext cx="10972800" cy="5089289"/>
          </a:xfrm>
        </p:spPr>
        <p:txBody>
          <a:bodyPr rtlCol="1">
            <a:normAutofit/>
          </a:bodyPr>
          <a:lstStyle/>
          <a:p>
            <a:pPr marL="0" indent="0" algn="just" rtl="1">
              <a:buNone/>
            </a:pPr>
            <a:r>
              <a:rPr lang="ar-IQ" sz="2000" dirty="0"/>
              <a:t>يقع الذراع بين قدح الدفع في الأسفل والتاكية في الأعلى ويعمل على توصيل الحركة الترددية في قدح الدفع الناتجة من الحركة الدورانية في الحدبة الى طرف التاكية . يصنع ذراع الدفع بشكل أنبوب مجوف وذلك لزيادة مقاومته الانحناء الطولي اثناء دفعه الى الأعلى ويصنع بشكل بشكل مجوف لتقليل وزنه ويكون طرف الذراع السفلي والذي يستقر على قدح الدفع محدب الشكل والطرف المتصل بالتاكية مقعر الشكل يستقر فيه لولب لغرض تنظيم الخلوص ( خلوص التاكية وساق الصمام ). وهذا الذراع غير موجود في الصمامات التي تكون بالوضع السفلي موجود فقط بالصمام عندما يكون بالوضع العلوي. </a:t>
            </a:r>
          </a:p>
        </p:txBody>
      </p:sp>
      <p:pic>
        <p:nvPicPr>
          <p:cNvPr id="5" name="صورة 4">
            <a:extLst>
              <a:ext uri="{FF2B5EF4-FFF2-40B4-BE49-F238E27FC236}">
                <a16:creationId xmlns:a16="http://schemas.microsoft.com/office/drawing/2014/main" id="{7BF6047F-AADB-4E4E-A5A9-FF14192364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3558" y="3605349"/>
            <a:ext cx="2876008" cy="3056708"/>
          </a:xfrm>
          <a:prstGeom prst="rect">
            <a:avLst/>
          </a:prstGeom>
        </p:spPr>
      </p:pic>
      <p:pic>
        <p:nvPicPr>
          <p:cNvPr id="8" name="صورة 7">
            <a:extLst>
              <a:ext uri="{FF2B5EF4-FFF2-40B4-BE49-F238E27FC236}">
                <a16:creationId xmlns:a16="http://schemas.microsoft.com/office/drawing/2014/main" id="{C1A318D0-1C36-4AB0-BD28-EE2CF96F57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3051" y="3605349"/>
            <a:ext cx="3069771" cy="3056708"/>
          </a:xfrm>
          <a:prstGeom prst="rect">
            <a:avLst/>
          </a:prstGeom>
        </p:spPr>
      </p:pic>
    </p:spTree>
    <p:extLst>
      <p:ext uri="{BB962C8B-B14F-4D97-AF65-F5344CB8AC3E}">
        <p14:creationId xmlns:p14="http://schemas.microsoft.com/office/powerpoint/2010/main" val="28927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العنوان 2"/>
          <p:cNvSpPr>
            <a:spLocks noGrp="1"/>
          </p:cNvSpPr>
          <p:nvPr>
            <p:ph type="title"/>
          </p:nvPr>
        </p:nvSpPr>
        <p:spPr>
          <a:xfrm flipH="1">
            <a:off x="361406" y="429768"/>
            <a:ext cx="10972800" cy="1143000"/>
          </a:xfrm>
        </p:spPr>
        <p:txBody>
          <a:bodyPr rtlCol="1">
            <a:normAutofit/>
          </a:bodyPr>
          <a:lstStyle/>
          <a:p>
            <a:pPr algn="r" rtl="1"/>
            <a:r>
              <a:rPr lang="ar-IQ" sz="5400" dirty="0">
                <a:latin typeface="Aldhabi" panose="01000000000000000000" pitchFamily="2" charset="-78"/>
                <a:cs typeface="DecoType Thuluth" panose="02010000000000000000" pitchFamily="2" charset="-78"/>
              </a:rPr>
              <a:t>التاكية</a:t>
            </a:r>
            <a:endParaRPr lang="ar-SA" sz="5400" dirty="0">
              <a:latin typeface="Aldhabi" panose="01000000000000000000" pitchFamily="2" charset="-78"/>
              <a:cs typeface="DecoType Thuluth" panose="02010000000000000000" pitchFamily="2" charset="-78"/>
            </a:endParaRPr>
          </a:p>
        </p:txBody>
      </p:sp>
      <p:sp>
        <p:nvSpPr>
          <p:cNvPr id="2" name="عنصر نائب للمحتوى 1"/>
          <p:cNvSpPr>
            <a:spLocks noGrp="1"/>
          </p:cNvSpPr>
          <p:nvPr>
            <p:ph idx="1"/>
          </p:nvPr>
        </p:nvSpPr>
        <p:spPr>
          <a:xfrm flipH="1">
            <a:off x="518160" y="1572767"/>
            <a:ext cx="10972800" cy="5089289"/>
          </a:xfrm>
        </p:spPr>
        <p:txBody>
          <a:bodyPr rtlCol="1">
            <a:normAutofit/>
          </a:bodyPr>
          <a:lstStyle/>
          <a:p>
            <a:pPr marL="0" indent="0" algn="just" rtl="1">
              <a:buNone/>
            </a:pPr>
            <a:r>
              <a:rPr lang="ar-IQ" sz="2400" dirty="0"/>
              <a:t>هي عتله لها محور ارتكاز وذراع قوة وذراع مقاومة ومحور الارتكاز قد يكون جانبي هذا في حالة كون عمود الحدبات موجود في اعلى غطاء كتلة الأسطوانات . وقد يكون محور الارتكاز في الوسط وهذا عندما يكون عمود الحدبات في كتلة الأسطوانات والصمامات في الوضع العلوي .</a:t>
            </a:r>
          </a:p>
          <a:p>
            <a:pPr marL="0" indent="0" algn="just" rtl="1">
              <a:buNone/>
            </a:pPr>
            <a:r>
              <a:rPr lang="ar-IQ" sz="2400" dirty="0"/>
              <a:t>للتاكية طرفين وكل طرف يسمى بالكتف وطرف الكتف الذي يمس ساق الصمام ويكون مصقول في منطقة التماس مع ساق الصمام اما الطرف الثاني الذي يمس ذراع الدفع فيكون مزود بفتحة مسننة يشد عليها لولب تنظيم لتنظيم المسافة بين نهاية ساق الصمام ونهاية الكتف.</a:t>
            </a:r>
          </a:p>
          <a:p>
            <a:pPr marL="0" indent="0" algn="just" rtl="1">
              <a:buNone/>
            </a:pPr>
            <a:endParaRPr lang="ar-IQ" sz="4400" dirty="0">
              <a:cs typeface="DecoType Thuluth" panose="02010000000000000000" pitchFamily="2" charset="-78"/>
            </a:endParaRPr>
          </a:p>
        </p:txBody>
      </p:sp>
    </p:spTree>
    <p:extLst>
      <p:ext uri="{BB962C8B-B14F-4D97-AF65-F5344CB8AC3E}">
        <p14:creationId xmlns:p14="http://schemas.microsoft.com/office/powerpoint/2010/main" val="46920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العنوان 2"/>
          <p:cNvSpPr>
            <a:spLocks noGrp="1"/>
          </p:cNvSpPr>
          <p:nvPr>
            <p:ph type="title"/>
          </p:nvPr>
        </p:nvSpPr>
        <p:spPr>
          <a:xfrm flipH="1">
            <a:off x="100149" y="704088"/>
            <a:ext cx="10972800" cy="1143000"/>
          </a:xfrm>
        </p:spPr>
        <p:txBody>
          <a:bodyPr rtlCol="1">
            <a:normAutofit/>
          </a:bodyPr>
          <a:lstStyle/>
          <a:p>
            <a:r>
              <a:rPr lang="ar-IQ" sz="5400" dirty="0">
                <a:cs typeface="DecoType Thuluth" panose="02010000000000000000" pitchFamily="2" charset="-78"/>
              </a:rPr>
              <a:t>الصمام</a:t>
            </a:r>
            <a:endParaRPr lang="ar-SA" sz="5400" dirty="0">
              <a:latin typeface="Aldhabi" panose="01000000000000000000" pitchFamily="2" charset="-78"/>
              <a:cs typeface="DecoType Thuluth" panose="02010000000000000000" pitchFamily="2" charset="-78"/>
            </a:endParaRPr>
          </a:p>
        </p:txBody>
      </p:sp>
      <p:sp>
        <p:nvSpPr>
          <p:cNvPr id="2" name="عنصر نائب للمحتوى 1"/>
          <p:cNvSpPr>
            <a:spLocks noGrp="1"/>
          </p:cNvSpPr>
          <p:nvPr>
            <p:ph idx="1"/>
          </p:nvPr>
        </p:nvSpPr>
        <p:spPr>
          <a:xfrm flipH="1">
            <a:off x="518160" y="1572767"/>
            <a:ext cx="10972800" cy="5089289"/>
          </a:xfrm>
        </p:spPr>
        <p:txBody>
          <a:bodyPr rtlCol="1">
            <a:normAutofit/>
          </a:bodyPr>
          <a:lstStyle/>
          <a:p>
            <a:pPr marL="0" indent="0" algn="just" rtl="1">
              <a:buNone/>
            </a:pPr>
            <a:endParaRPr lang="ar-IQ" sz="4000" dirty="0">
              <a:cs typeface="DecoType Thuluth" panose="02010000000000000000" pitchFamily="2" charset="-78"/>
            </a:endParaRPr>
          </a:p>
          <a:p>
            <a:pPr marL="0" indent="0" algn="just" rtl="1">
              <a:buNone/>
            </a:pPr>
            <a:r>
              <a:rPr lang="ar-IQ" sz="2000" dirty="0">
                <a:cs typeface="+mn-cs"/>
              </a:rPr>
              <a:t>هو الجزء الذي يقوم بفتح وغلق فتحتا السحب والعادم ويسمى بأسمى هاتين الفتحتين أي صمام السحب وصمام العادم ويتكون من مايلي :.</a:t>
            </a:r>
          </a:p>
          <a:p>
            <a:pPr algn="just" rtl="1">
              <a:buFont typeface="Arial" panose="020B0604020202020204" pitchFamily="34" charset="0"/>
              <a:buChar char="•"/>
            </a:pPr>
            <a:r>
              <a:rPr lang="ar-IQ" sz="2000" dirty="0">
                <a:cs typeface="+mn-cs"/>
              </a:rPr>
              <a:t>صحن الصمام او راس الصمام</a:t>
            </a:r>
          </a:p>
          <a:p>
            <a:pPr algn="just" rtl="1">
              <a:buFont typeface="Arial" panose="020B0604020202020204" pitchFamily="34" charset="0"/>
              <a:buChar char="•"/>
            </a:pPr>
            <a:r>
              <a:rPr lang="ar-IQ" sz="2000" dirty="0">
                <a:cs typeface="+mn-cs"/>
              </a:rPr>
              <a:t>ساق الصمام</a:t>
            </a:r>
          </a:p>
          <a:p>
            <a:pPr algn="just">
              <a:buFont typeface="Arial" panose="020B0604020202020204" pitchFamily="34" charset="0"/>
              <a:buChar char="•"/>
            </a:pPr>
            <a:r>
              <a:rPr lang="ar-IQ" sz="2000" dirty="0">
                <a:cs typeface="+mn-cs"/>
              </a:rPr>
              <a:t>اخدود نصفي قفل نابض الصمام</a:t>
            </a:r>
          </a:p>
          <a:p>
            <a:pPr marL="0" indent="0" algn="just">
              <a:buNone/>
            </a:pPr>
            <a:r>
              <a:rPr lang="ar-IQ" sz="2000" dirty="0">
                <a:cs typeface="+mn-cs"/>
              </a:rPr>
              <a:t>صحن الصمام يكون اما محدب او مستوي وهو</a:t>
            </a:r>
          </a:p>
          <a:p>
            <a:pPr marL="0" indent="0" algn="just">
              <a:buNone/>
            </a:pPr>
            <a:r>
              <a:rPr lang="ar-IQ" sz="2000" dirty="0">
                <a:cs typeface="+mn-cs"/>
              </a:rPr>
              <a:t>الاكثر استعمالا في محركات الساحبات او مقعر</a:t>
            </a:r>
            <a:r>
              <a:rPr lang="ar-IQ" sz="2000" dirty="0">
                <a:cs typeface="DecoType Thuluth" panose="02010000000000000000" pitchFamily="2" charset="-78"/>
              </a:rPr>
              <a:t> </a:t>
            </a:r>
          </a:p>
          <a:p>
            <a:pPr marL="0" indent="0" algn="just">
              <a:buNone/>
            </a:pPr>
            <a:r>
              <a:rPr lang="ar-IQ" sz="2000" dirty="0">
                <a:cs typeface="DecoType Thuluth" panose="02010000000000000000" pitchFamily="2" charset="-78"/>
              </a:rPr>
              <a:t>* </a:t>
            </a:r>
            <a:r>
              <a:rPr lang="ar-IQ" sz="2000" dirty="0">
                <a:cs typeface="+mn-cs"/>
              </a:rPr>
              <a:t>ان صحن صمام الدخول اكبر مساحة من صحن صمام</a:t>
            </a:r>
          </a:p>
          <a:p>
            <a:pPr marL="0" indent="0" algn="just">
              <a:buNone/>
            </a:pPr>
            <a:r>
              <a:rPr lang="ar-IQ" sz="2000" dirty="0">
                <a:cs typeface="+mn-cs"/>
              </a:rPr>
              <a:t>الخروج وذلك لتحسين معامل امتلاء الأسطوانة تستقر </a:t>
            </a:r>
          </a:p>
          <a:p>
            <a:pPr marL="0" indent="0" algn="just">
              <a:buNone/>
            </a:pPr>
            <a:r>
              <a:rPr lang="ar-IQ" sz="2000" dirty="0">
                <a:cs typeface="+mn-cs"/>
              </a:rPr>
              <a:t>حافة صحن الصمام على مقعد في نهاية أنبوب الدخول </a:t>
            </a:r>
          </a:p>
          <a:p>
            <a:pPr marL="0" indent="0" algn="just">
              <a:buNone/>
            </a:pPr>
            <a:r>
              <a:rPr lang="ar-IQ" sz="2000" dirty="0">
                <a:cs typeface="+mn-cs"/>
              </a:rPr>
              <a:t>وبداية أنبوب الخروج.</a:t>
            </a:r>
            <a:endParaRPr lang="ar-IQ" sz="2000" dirty="0">
              <a:cs typeface="DecoType Thuluth" panose="02010000000000000000" pitchFamily="2" charset="-78"/>
            </a:endParaRPr>
          </a:p>
          <a:p>
            <a:pPr marL="0" indent="0" algn="just">
              <a:buNone/>
            </a:pPr>
            <a:endParaRPr lang="ar-IQ" sz="2000" dirty="0">
              <a:cs typeface="+mn-cs"/>
            </a:endParaRPr>
          </a:p>
          <a:p>
            <a:pPr marL="0" indent="0" algn="just" rtl="1">
              <a:buNone/>
            </a:pPr>
            <a:endParaRPr lang="ar-IQ" sz="4000" dirty="0">
              <a:cs typeface="DecoType Thuluth" panose="02010000000000000000" pitchFamily="2" charset="-78"/>
            </a:endParaRPr>
          </a:p>
        </p:txBody>
      </p:sp>
      <p:pic>
        <p:nvPicPr>
          <p:cNvPr id="5" name="صورة 4">
            <a:extLst>
              <a:ext uri="{FF2B5EF4-FFF2-40B4-BE49-F238E27FC236}">
                <a16:creationId xmlns:a16="http://schemas.microsoft.com/office/drawing/2014/main" id="{DBBA06D1-FC50-4371-A8A8-D90BD5C6F6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 y="2690131"/>
            <a:ext cx="5001169" cy="3971925"/>
          </a:xfrm>
          <a:prstGeom prst="rect">
            <a:avLst/>
          </a:prstGeom>
        </p:spPr>
      </p:pic>
    </p:spTree>
    <p:extLst>
      <p:ext uri="{BB962C8B-B14F-4D97-AF65-F5344CB8AC3E}">
        <p14:creationId xmlns:p14="http://schemas.microsoft.com/office/powerpoint/2010/main" val="3076876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العنوان 2"/>
          <p:cNvSpPr>
            <a:spLocks noGrp="1"/>
          </p:cNvSpPr>
          <p:nvPr>
            <p:ph type="title"/>
          </p:nvPr>
        </p:nvSpPr>
        <p:spPr>
          <a:xfrm flipH="1">
            <a:off x="0" y="429767"/>
            <a:ext cx="10972800" cy="1143000"/>
          </a:xfrm>
        </p:spPr>
        <p:txBody>
          <a:bodyPr rtlCol="1">
            <a:normAutofit/>
          </a:bodyPr>
          <a:lstStyle/>
          <a:p>
            <a:r>
              <a:rPr lang="ar-IQ" sz="5400" dirty="0">
                <a:cs typeface="DecoType Thuluth" panose="02010000000000000000" pitchFamily="2" charset="-78"/>
              </a:rPr>
              <a:t>نابض الصمام</a:t>
            </a:r>
            <a:endParaRPr lang="ar-SA" sz="5400" dirty="0">
              <a:latin typeface="Aldhabi" panose="01000000000000000000" pitchFamily="2" charset="-78"/>
              <a:cs typeface="DecoType Thuluth" panose="02010000000000000000" pitchFamily="2" charset="-78"/>
            </a:endParaRPr>
          </a:p>
        </p:txBody>
      </p:sp>
      <p:sp>
        <p:nvSpPr>
          <p:cNvPr id="2" name="عنصر نائب للمحتوى 1"/>
          <p:cNvSpPr>
            <a:spLocks noGrp="1"/>
          </p:cNvSpPr>
          <p:nvPr>
            <p:ph idx="1"/>
          </p:nvPr>
        </p:nvSpPr>
        <p:spPr>
          <a:xfrm flipH="1">
            <a:off x="518160" y="1357231"/>
            <a:ext cx="10972800" cy="5089289"/>
          </a:xfrm>
        </p:spPr>
        <p:txBody>
          <a:bodyPr rtlCol="1">
            <a:normAutofit/>
          </a:bodyPr>
          <a:lstStyle/>
          <a:p>
            <a:pPr marL="0" indent="0" algn="just">
              <a:buNone/>
            </a:pPr>
            <a:r>
              <a:rPr lang="ar-IQ" sz="2000" dirty="0">
                <a:cs typeface="+mn-cs"/>
              </a:rPr>
              <a:t>يقوم النابض بعملية الاغلاق الجيد للصمام ويتم ذلك بسحب صحن الصمام الى مقعدة بصورة مستمرة كما يمنع النابض تحرك الصمام من موضعه في الشوط السحب ويساعد النابض في منع نزول الصمام الى داخل الأسطوانة. يصنع نابض الصمام من قضيب فولاذي بقطر يتراوح بين 3 – 8 ملم . ولكل صمام نابض واحد او نابضين متداخلين ومتعاكسين الحلزنة وفائدة ذلك لتقليل الرنين وعدم السماح للصمام من النزول الى داخل الأسطوانة في حالة كسر احد النابضين. </a:t>
            </a:r>
          </a:p>
          <a:p>
            <a:pPr marL="0" indent="0" algn="just" rtl="1">
              <a:buNone/>
            </a:pPr>
            <a:endParaRPr lang="ar-IQ" sz="4000" dirty="0">
              <a:cs typeface="DecoType Thuluth" panose="02010000000000000000" pitchFamily="2" charset="-78"/>
            </a:endParaRPr>
          </a:p>
        </p:txBody>
      </p:sp>
      <p:pic>
        <p:nvPicPr>
          <p:cNvPr id="5" name="صورة 4">
            <a:extLst>
              <a:ext uri="{FF2B5EF4-FFF2-40B4-BE49-F238E27FC236}">
                <a16:creationId xmlns:a16="http://schemas.microsoft.com/office/drawing/2014/main" id="{67F01343-4BA3-4BAD-B83E-4B0B055198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7103" y="3079839"/>
            <a:ext cx="5902234" cy="3634469"/>
          </a:xfrm>
          <a:prstGeom prst="rect">
            <a:avLst/>
          </a:prstGeom>
        </p:spPr>
      </p:pic>
    </p:spTree>
    <p:extLst>
      <p:ext uri="{BB962C8B-B14F-4D97-AF65-F5344CB8AC3E}">
        <p14:creationId xmlns:p14="http://schemas.microsoft.com/office/powerpoint/2010/main" val="21391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عرض تقديمي حول وضع الأفكار">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Office_15870107_TF03460637" id="{D55A4B6A-B7B0-4B50-8E0D-AB9A288D10C6}" vid="{C8214CC9-70E7-4F7E-B2BF-1334761A02E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عرض تقديمي لوضع أفكار الأعمال</Template>
  <TotalTime>387</TotalTime>
  <Words>1358</Words>
  <Application>Microsoft Office PowerPoint</Application>
  <PresentationFormat>شاشة عريضة</PresentationFormat>
  <Paragraphs>71</Paragraphs>
  <Slides>14</Slides>
  <Notes>14</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14</vt:i4>
      </vt:variant>
    </vt:vector>
  </HeadingPairs>
  <TitlesOfParts>
    <vt:vector size="21" baseType="lpstr">
      <vt:lpstr>Aldhabi</vt:lpstr>
      <vt:lpstr>Arial</vt:lpstr>
      <vt:lpstr>Century Gothic</vt:lpstr>
      <vt:lpstr>Palatino Linotype</vt:lpstr>
      <vt:lpstr>Tahoma</vt:lpstr>
      <vt:lpstr>Wingdings 2</vt:lpstr>
      <vt:lpstr>عرض تقديمي حول وضع الأفكار</vt:lpstr>
      <vt:lpstr>ألاجهزة المساعدة على التشغيل</vt:lpstr>
      <vt:lpstr>1. جهاز توقيت حركة الصمامات</vt:lpstr>
      <vt:lpstr>مكونات جهاز التوقيت</vt:lpstr>
      <vt:lpstr>عرض تقديمي في PowerPoint</vt:lpstr>
      <vt:lpstr>قدح الدفع</vt:lpstr>
      <vt:lpstr>ذراع الدفع</vt:lpstr>
      <vt:lpstr>التاكية</vt:lpstr>
      <vt:lpstr>الصمام</vt:lpstr>
      <vt:lpstr>نابض الصمام</vt:lpstr>
      <vt:lpstr>2. جهاز الوقود</vt:lpstr>
      <vt:lpstr>عرض تقديمي في PowerPoint</vt:lpstr>
      <vt:lpstr>مكونات  مضخة حقن الوقود</vt:lpstr>
      <vt:lpstr>الية المنظم التلقائي </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ألاجهزة المساعدة على التشغيل</dc:title>
  <dc:creator>‏‏مستخدم Windows</dc:creator>
  <cp:lastModifiedBy>‏‏مستخدم Windows</cp:lastModifiedBy>
  <cp:revision>36</cp:revision>
  <dcterms:created xsi:type="dcterms:W3CDTF">2019-01-03T17:07:52Z</dcterms:created>
  <dcterms:modified xsi:type="dcterms:W3CDTF">2019-01-06T20:09:10Z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