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5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3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3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8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6C5F4-B13F-46FB-9563-20C68AFA5CC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29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mtClean="0"/>
              <a:t>ألبوم صور فوتوغرافية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smtClean="0"/>
              <a:t>بواسطة </a:t>
            </a:r>
            <a:r>
              <a:rPr lang="en-US" smtClean="0"/>
              <a:t>nada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8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997d240bbcedf9b1ec9b409781232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0"/>
            <a:ext cx="10482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70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302ecab508d3adbc966640b5a9d13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75" y="0"/>
            <a:ext cx="5376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83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45052b1e678248d14d710721814d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73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6665ece74deba653c575143c0e861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753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249675_1080573245336094_10616896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3" y="0"/>
            <a:ext cx="7000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37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238212_1656325157942242_5836092820671387031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3" y="0"/>
            <a:ext cx="6529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66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310594_952757384853732_1488698461510434816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63" y="0"/>
            <a:ext cx="6823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84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38253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0"/>
            <a:ext cx="433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97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186795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4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ristotlebus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73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abe0ddde66999de4b23a9227266062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0"/>
            <a:ext cx="7123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14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0adfeecacf44d2f12724f47c05e87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0"/>
            <a:ext cx="831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461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a20f4081adf5c2ba8ff571292a38fe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0"/>
            <a:ext cx="5600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54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cf947a4-33bf-4eab-8bb1-50720fc9e8e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13" y="0"/>
            <a:ext cx="6835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89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45306efe0832f68fb427b842f60a4b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88" y="0"/>
            <a:ext cx="7312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88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81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75"/>
            <a:ext cx="12192000" cy="4538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61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dd6c122cbea1ae8aa629896fe54468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0"/>
            <a:ext cx="5618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72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.Abud.4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69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.Abud.5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0"/>
            <a:ext cx="8389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080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h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0"/>
            <a:ext cx="9740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79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e0fbf853d86982ac2eb52d7e4840d6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3" y="0"/>
            <a:ext cx="5170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472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9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162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G_5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026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Jean-Paul Sart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0"/>
            <a:ext cx="11093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356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john-dewey-1-7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495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karl-marks-655x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8"/>
            <a:ext cx="12192000" cy="614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735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k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139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larg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0"/>
            <a:ext cx="11272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930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las-mil-y-una-noch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88" y="0"/>
            <a:ext cx="7031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024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_ahmad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13" y="0"/>
            <a:ext cx="8918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250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akhna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0"/>
            <a:ext cx="7218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75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25" y="0"/>
            <a:ext cx="5568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90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ww.ward2u.com-Amer-AlObaidi-29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5" y="0"/>
            <a:ext cx="8424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932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ماعيل الش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0"/>
            <a:ext cx="9821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982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ماعيل الشيخ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38" y="0"/>
            <a:ext cx="5521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235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ارابي المعلم الثان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12192000" cy="5605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898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تول الفكيك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0"/>
            <a:ext cx="4210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302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جواد سليم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5" y="0"/>
            <a:ext cx="8299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288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افع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13" y="0"/>
            <a:ext cx="8281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560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تار لقما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88"/>
            <a:ext cx="12192000" cy="571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076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تار لقما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38" y="0"/>
            <a:ext cx="7070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608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اد العطار 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3" y="0"/>
            <a:ext cx="5475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96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6f56687a82ffe5f79b002143bb915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25" y="0"/>
            <a:ext cx="5440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482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اد العطا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13" y="0"/>
            <a:ext cx="5464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592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اد العطا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0"/>
            <a:ext cx="483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362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د الطائب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3" y="0"/>
            <a:ext cx="7037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07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دي داو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3" y="0"/>
            <a:ext cx="6872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616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اكر الالوس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268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اكر الالوسي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8" y="0"/>
            <a:ext cx="8810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6209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اكر-حسن-ال-سعيد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338"/>
            <a:ext cx="12192000" cy="4503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516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ضياء العزاو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0"/>
            <a:ext cx="6159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979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فائق حس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8" y="0"/>
            <a:ext cx="5089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079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كاظم حيد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70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9ae80c5a58d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5343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كبي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8" y="0"/>
            <a:ext cx="5051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604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يلى العطا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" y="0"/>
            <a:ext cx="8869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3277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حمود عبو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10336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7720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حمود عبود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88" y="0"/>
            <a:ext cx="8555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7502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حمود فهمي عبو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8" y="0"/>
            <a:ext cx="8188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2964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ادية اوش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9485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زيهة سليم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13" y="0"/>
            <a:ext cx="5540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5319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زيهه سليم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63" y="0"/>
            <a:ext cx="7661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9556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داد الاورفل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0"/>
            <a:ext cx="8539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029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سما الاغا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66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3A8BD36-17F0-4948-9025-123D5454E634_mw8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0"/>
            <a:ext cx="5416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5112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سماء الاغا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0"/>
            <a:ext cx="5688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9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5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00fe4f899710614240a6231dba5305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4780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ملء الشاشة</PresentationFormat>
  <Paragraphs>2</Paragraphs>
  <Slides>70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Times New Roman</vt:lpstr>
      <vt:lpstr>نسق Office</vt:lpstr>
      <vt:lpstr>ألبوم صور فوتوغرافية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ألبوم صور فوتوغرافية</dc:title>
  <dc:creator>nada</dc:creator>
  <cp:lastModifiedBy>nada</cp:lastModifiedBy>
  <cp:revision>1</cp:revision>
  <dcterms:created xsi:type="dcterms:W3CDTF">2018-04-06T17:56:59Z</dcterms:created>
  <dcterms:modified xsi:type="dcterms:W3CDTF">2018-04-06T17:57:47Z</dcterms:modified>
</cp:coreProperties>
</file>