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732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835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244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8693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17069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1987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970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455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325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282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2203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08574-4929-48D4-8C8E-92AA804BC419}" type="datetimeFigureOut">
              <a:rPr lang="ar-IQ" smtClean="0"/>
              <a:t>30/03/1440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EDD1A-4DEC-498D-A95E-EA6CA8DED2BD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59086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38200" y="3139270"/>
            <a:ext cx="10515600" cy="1085000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Parse Tree</a:t>
            </a:r>
            <a:endParaRPr lang="en-US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Lecture</a:t>
            </a: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5</a:t>
            </a:r>
            <a:endParaRPr lang="ar-IQ" sz="5400" b="1" dirty="0">
              <a:latin typeface="Times New Roman" panose="02020603050405020304" pitchFamily="18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293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30962" t="34639" r="28158" b="11840"/>
          <a:stretch/>
        </p:blipFill>
        <p:spPr>
          <a:xfrm>
            <a:off x="3618963" y="1764406"/>
            <a:ext cx="5318975" cy="49068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259133" y="1021271"/>
            <a:ext cx="4509540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1616075" algn="l"/>
              </a:tabLst>
            </a:pPr>
            <a:r>
              <a:rPr lang="ar-IQ" sz="2400" b="1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ويمكن تمثيلها بواسطة شجرة الاعراب:</a:t>
            </a:r>
            <a:endParaRPr lang="en-US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83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607" t="24604" r="25584" b="25924"/>
          <a:stretch/>
        </p:blipFill>
        <p:spPr>
          <a:xfrm>
            <a:off x="708338" y="695459"/>
            <a:ext cx="9787944" cy="540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1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3431" t="30061" r="25387" b="45643"/>
          <a:stretch/>
        </p:blipFill>
        <p:spPr>
          <a:xfrm>
            <a:off x="489396" y="425004"/>
            <a:ext cx="3554570" cy="21765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26211" t="40625" r="24891" b="15008"/>
          <a:stretch/>
        </p:blipFill>
        <p:spPr>
          <a:xfrm>
            <a:off x="3490174" y="2601534"/>
            <a:ext cx="6362164" cy="3953812"/>
          </a:xfrm>
          <a:prstGeom prst="round2DiagRect">
            <a:avLst/>
          </a:prstGeom>
        </p:spPr>
      </p:pic>
    </p:spTree>
    <p:extLst>
      <p:ext uri="{BB962C8B-B14F-4D97-AF65-F5344CB8AC3E}">
        <p14:creationId xmlns:p14="http://schemas.microsoft.com/office/powerpoint/2010/main" val="229947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904" t="29886" r="24000" b="26101"/>
          <a:stretch/>
        </p:blipFill>
        <p:spPr>
          <a:xfrm>
            <a:off x="927279" y="579549"/>
            <a:ext cx="10625070" cy="5563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4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5815" t="32703" r="33106" b="23459"/>
          <a:stretch/>
        </p:blipFill>
        <p:spPr>
          <a:xfrm>
            <a:off x="1184856" y="772733"/>
            <a:ext cx="8397026" cy="5048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7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6112" t="22316" r="24100" b="20819"/>
          <a:stretch/>
        </p:blipFill>
        <p:spPr>
          <a:xfrm>
            <a:off x="1416676" y="759854"/>
            <a:ext cx="8461419" cy="522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455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8488" t="22491" r="29444" b="8318"/>
          <a:stretch/>
        </p:blipFill>
        <p:spPr>
          <a:xfrm>
            <a:off x="1403797" y="798490"/>
            <a:ext cx="7778840" cy="5679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130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Widescreen</PresentationFormat>
  <Paragraphs>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Lecture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2</cp:revision>
  <dcterms:created xsi:type="dcterms:W3CDTF">2018-12-08T16:39:27Z</dcterms:created>
  <dcterms:modified xsi:type="dcterms:W3CDTF">2018-12-08T16:44:11Z</dcterms:modified>
</cp:coreProperties>
</file>