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297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782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551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188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416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20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354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562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903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454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322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B577-3A4C-4775-95BF-B0F558F4B776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E172-81D2-4364-BC5B-E35780E437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317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139270"/>
            <a:ext cx="10515600" cy="108500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Derivation</a:t>
            </a:r>
            <a:endParaRPr lang="en-US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3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3645" y="550335"/>
            <a:ext cx="9697791" cy="326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2- Derivation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</a:t>
            </a:r>
            <a:r>
              <a:rPr lang="ar-IQ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الاشتقتاق</a:t>
            </a:r>
            <a:endParaRPr lang="en-US" sz="24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l" rtl="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Left most derivation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r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IQ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اذا بدأ الاشتقاق من جهة اليسار لكل(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Non-terminal</a:t>
            </a:r>
            <a:r>
              <a:rPr lang="ar-IQ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نعوض من جهة اليسار الى النهاية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l" rtl="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 Right most derivation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l" rtl="0">
              <a:lnSpc>
                <a:spcPct val="115000"/>
              </a:lnSpc>
              <a:spcAft>
                <a:spcPts val="0"/>
              </a:spcAft>
            </a:pPr>
            <a:r>
              <a:rPr lang="ar-IQ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اذا بدأ الاشتقاق من جهة اليمين لكل(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Non-terminal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نعوض من جهة اليمين الى النهاية</a:t>
            </a:r>
            <a:endParaRPr lang="ar-IQ" sz="2400" dirty="0"/>
          </a:p>
        </p:txBody>
      </p:sp>
      <p:sp>
        <p:nvSpPr>
          <p:cNvPr id="5" name="Rectangle 4"/>
          <p:cNvSpPr/>
          <p:nvPr/>
        </p:nvSpPr>
        <p:spPr>
          <a:xfrm>
            <a:off x="992482" y="4686685"/>
            <a:ext cx="3021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Leftmost Derivation</a:t>
            </a:r>
            <a:r>
              <a:rPr lang="ar-IQ" sz="2400" b="1" u="sng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ar-IQ" sz="2400" dirty="0"/>
          </a:p>
        </p:txBody>
      </p:sp>
      <p:sp>
        <p:nvSpPr>
          <p:cNvPr id="6" name="Rectangle 5"/>
          <p:cNvSpPr/>
          <p:nvPr/>
        </p:nvSpPr>
        <p:spPr>
          <a:xfrm>
            <a:off x="6445080" y="4792705"/>
            <a:ext cx="2161169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الاشتقاق من اقصى اليسار </a:t>
            </a:r>
            <a:endParaRPr lang="en-US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0778" y="5565137"/>
            <a:ext cx="9648795" cy="113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يبدأ الاشتقاق دائما من اقصى اليسار لكل(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Non-terminal</a:t>
            </a:r>
            <a:r>
              <a:rPr lang="ar-IQ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ar-IQ" sz="2400" dirty="0"/>
              <a:t>في الشكل الظاهر ويبدأ التوسع بحيث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تستمر بالتعويض  من </a:t>
            </a:r>
            <a:r>
              <a:rPr lang="ar-IQ" sz="2400" dirty="0"/>
              <a:t>جهة اليسار فقط حتى النهاية.</a:t>
            </a:r>
          </a:p>
        </p:txBody>
      </p:sp>
    </p:spTree>
    <p:extLst>
      <p:ext uri="{BB962C8B-B14F-4D97-AF65-F5344CB8AC3E}">
        <p14:creationId xmlns:p14="http://schemas.microsoft.com/office/powerpoint/2010/main" val="251267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784" t="31294" r="27564" b="22051"/>
          <a:stretch/>
        </p:blipFill>
        <p:spPr>
          <a:xfrm>
            <a:off x="875763" y="978794"/>
            <a:ext cx="8925060" cy="524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3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477" t="23195" r="28356" b="38601"/>
          <a:stretch/>
        </p:blipFill>
        <p:spPr>
          <a:xfrm>
            <a:off x="940158" y="656823"/>
            <a:ext cx="7122017" cy="39280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9256" y="4918843"/>
            <a:ext cx="9010919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ar-IQ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نلاحظ ان الرسم الشجري هو نفسه من جهة اليمين او اليسار وهذا يعني الحل ولكن الجهة اختلفت.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3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091" t="31470" r="28059" b="12016"/>
          <a:stretch/>
        </p:blipFill>
        <p:spPr>
          <a:xfrm>
            <a:off x="940159" y="399245"/>
            <a:ext cx="8010658" cy="58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27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597" t="46963" r="37956" b="20643"/>
          <a:stretch/>
        </p:blipFill>
        <p:spPr>
          <a:xfrm>
            <a:off x="708338" y="695458"/>
            <a:ext cx="7650051" cy="26530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8389" t="42034" r="26772" b="13072"/>
          <a:stretch/>
        </p:blipFill>
        <p:spPr>
          <a:xfrm>
            <a:off x="824248" y="3451537"/>
            <a:ext cx="9723549" cy="32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2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Lecture 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2018-12-08T16:39:56Z</dcterms:created>
  <dcterms:modified xsi:type="dcterms:W3CDTF">2018-12-08T16:44:24Z</dcterms:modified>
</cp:coreProperties>
</file>