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42205"/>
            <a:ext cx="8138999" cy="371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98530"/>
            <a:ext cx="6389687" cy="75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Punched Tape 1"/>
          <p:cNvSpPr/>
          <p:nvPr/>
        </p:nvSpPr>
        <p:spPr>
          <a:xfrm>
            <a:off x="1475656" y="210298"/>
            <a:ext cx="6912768" cy="20882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56" y="404664"/>
            <a:ext cx="5273675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63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3"/>
            <a:ext cx="7900715" cy="523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63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2656"/>
            <a:ext cx="638968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980728"/>
            <a:ext cx="7973292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6" y="2149128"/>
            <a:ext cx="7973292" cy="207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62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177758" cy="494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05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54992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70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 2o1O</cp:lastModifiedBy>
  <cp:revision>3</cp:revision>
  <dcterms:created xsi:type="dcterms:W3CDTF">2018-12-11T15:26:48Z</dcterms:created>
  <dcterms:modified xsi:type="dcterms:W3CDTF">2018-12-13T17:21:33Z</dcterms:modified>
</cp:coreProperties>
</file>