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5778F-53B1-49F1-B9C6-1A96B861B79F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E1EA17-794F-424B-80D5-29244C544E3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حد السرقات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99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102385"/>
            <a:ext cx="5275879" cy="4054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3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510" y="1935163"/>
            <a:ext cx="5074979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3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331" y="1935163"/>
            <a:ext cx="4719337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5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328338"/>
            <a:ext cx="5275879" cy="360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47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4060" y="2699602"/>
            <a:ext cx="5275879" cy="286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26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518535"/>
            <a:ext cx="5275879" cy="322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3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284" y="1935163"/>
            <a:ext cx="5219431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5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468" y="1935163"/>
            <a:ext cx="4977064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1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023" y="1935163"/>
            <a:ext cx="4193954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0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400613"/>
            <a:ext cx="5275879" cy="345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6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162" y="1935163"/>
            <a:ext cx="4617676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السرقات الشعرية </a:t>
            </a:r>
            <a:endParaRPr lang="ar-IQ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0" y="2518535"/>
            <a:ext cx="5275879" cy="322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6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28</Words>
  <Application>Microsoft Office PowerPoint</Application>
  <PresentationFormat>عرض على الشاشة (3:4)‏</PresentationFormat>
  <Paragraphs>14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  <vt:lpstr>السرقات الشعرية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السرقات الشعرية</dc:title>
  <dc:creator>RAED IT 2015</dc:creator>
  <cp:lastModifiedBy>RAED IT 2015</cp:lastModifiedBy>
  <cp:revision>3</cp:revision>
  <dcterms:created xsi:type="dcterms:W3CDTF">2018-12-16T19:59:30Z</dcterms:created>
  <dcterms:modified xsi:type="dcterms:W3CDTF">2018-12-16T20:14:40Z</dcterms:modified>
</cp:coreProperties>
</file>