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500065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(5)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42910" y="857232"/>
            <a:ext cx="7786742" cy="5429288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643997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(5)</a:t>
            </a:r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928688"/>
            <a:ext cx="8215370" cy="557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(5)</a:t>
            </a:r>
            <a:endParaRPr lang="ar-IQ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879475"/>
            <a:ext cx="8643998" cy="540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(5)</a:t>
            </a:r>
            <a:endParaRPr lang="ar-IQ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88"/>
            <a:ext cx="8501122" cy="564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(5)</a:t>
            </a:r>
            <a:endParaRPr lang="ar-IQ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857250"/>
            <a:ext cx="8501122" cy="550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(5)</a:t>
            </a:r>
            <a:endParaRPr lang="ar-IQ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857250"/>
            <a:ext cx="8429684" cy="550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PresentationFormat>عرض على الشاشة (3:4)‏</PresentationFormat>
  <Paragraphs>6</Paragraphs>
  <Slides>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سمة Office</vt:lpstr>
      <vt:lpstr>محاضرة (5)</vt:lpstr>
      <vt:lpstr>محاضرة (5)</vt:lpstr>
      <vt:lpstr>محاضرة (5)</vt:lpstr>
      <vt:lpstr>محاضرة (5)</vt:lpstr>
      <vt:lpstr>محاضرة (5)</vt:lpstr>
      <vt:lpstr>محاضرة (5)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محاضرة (5)</dc:title>
  <dc:creator>dell</dc:creator>
  <cp:lastModifiedBy>dell</cp:lastModifiedBy>
  <cp:revision>1</cp:revision>
  <dcterms:created xsi:type="dcterms:W3CDTF">2018-12-17T15:09:37Z</dcterms:created>
  <dcterms:modified xsi:type="dcterms:W3CDTF">2018-12-17T15:18:30Z</dcterms:modified>
</cp:coreProperties>
</file>