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500065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7858180" cy="521497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4"/>
            <a:ext cx="8429685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75"/>
            <a:ext cx="842968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75"/>
            <a:ext cx="814393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813"/>
            <a:ext cx="850112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813"/>
            <a:ext cx="857256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813"/>
            <a:ext cx="8572560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136" y="785813"/>
            <a:ext cx="8390582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(8)</a:t>
            </a: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785794"/>
            <a:ext cx="822960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PresentationFormat>عرض على الشاشة (3:4)‏</PresentationFormat>
  <Paragraphs>8</Paragraphs>
  <Slides>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سمة Office</vt:lpstr>
      <vt:lpstr>محاضرة (8)</vt:lpstr>
      <vt:lpstr>محاضرة (8)</vt:lpstr>
      <vt:lpstr>محاضرة (8)</vt:lpstr>
      <vt:lpstr>محاضرة (8)</vt:lpstr>
      <vt:lpstr>محاضرة (8)</vt:lpstr>
      <vt:lpstr>محاضرة (8)</vt:lpstr>
      <vt:lpstr>محاضرة (8)</vt:lpstr>
      <vt:lpstr>محاضرة (8)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(8)</dc:title>
  <dc:creator>dell</dc:creator>
  <cp:lastModifiedBy>dell</cp:lastModifiedBy>
  <cp:revision>1</cp:revision>
  <dcterms:created xsi:type="dcterms:W3CDTF">2018-12-17T15:30:39Z</dcterms:created>
  <dcterms:modified xsi:type="dcterms:W3CDTF">2018-12-17T15:38:08Z</dcterms:modified>
</cp:coreProperties>
</file>