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10/04/1440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10/04/1440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10/04/1440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10/04/1440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10/04/1440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10/04/1440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10/04/1440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10/04/1440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10/04/1440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10/04/1440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10/04/1440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10/04/1440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500065"/>
          </a:xfrm>
        </p:spPr>
        <p:txBody>
          <a:bodyPr>
            <a:normAutofit fontScale="90000"/>
          </a:bodyPr>
          <a:lstStyle/>
          <a:p>
            <a:r>
              <a:rPr lang="ar-IQ" dirty="0" smtClean="0"/>
              <a:t>محاضرة (11)</a:t>
            </a:r>
            <a:endParaRPr lang="ar-IQ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714348" y="928670"/>
            <a:ext cx="7715304" cy="5143536"/>
          </a:xfrm>
        </p:spPr>
        <p:txBody>
          <a:bodyPr/>
          <a:lstStyle/>
          <a:p>
            <a:endParaRPr lang="ar-IQ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57232"/>
            <a:ext cx="842968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ar-IQ" dirty="0" smtClean="0"/>
              <a:t>محاضرة (11)</a:t>
            </a:r>
            <a:endParaRPr lang="ar-IQ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857250"/>
            <a:ext cx="8001055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214314"/>
          </a:xfrm>
        </p:spPr>
        <p:txBody>
          <a:bodyPr>
            <a:normAutofit fontScale="90000"/>
          </a:bodyPr>
          <a:lstStyle/>
          <a:p>
            <a:r>
              <a:rPr lang="ar-IQ" dirty="0" smtClean="0"/>
              <a:t>محاضرة (11)</a:t>
            </a:r>
            <a:endParaRPr lang="ar-IQ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857250"/>
            <a:ext cx="8358246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rmAutofit fontScale="90000"/>
          </a:bodyPr>
          <a:lstStyle/>
          <a:p>
            <a:r>
              <a:rPr lang="ar-IQ" dirty="0" smtClean="0"/>
              <a:t>محاضرة (11)</a:t>
            </a:r>
            <a:endParaRPr lang="ar-IQ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714375"/>
            <a:ext cx="8072494" cy="5715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ar-IQ" dirty="0" smtClean="0"/>
              <a:t>محاضرة (11)</a:t>
            </a:r>
            <a:endParaRPr lang="ar-IQ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857250"/>
            <a:ext cx="8429684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ar-IQ" dirty="0" smtClean="0"/>
              <a:t>محاضرة (11)</a:t>
            </a:r>
            <a:endParaRPr lang="ar-IQ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857250"/>
            <a:ext cx="8358246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ar-IQ" dirty="0" smtClean="0"/>
              <a:t>محاضرة (11)</a:t>
            </a:r>
            <a:endParaRPr lang="ar-IQ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857232"/>
            <a:ext cx="807249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</Words>
  <PresentationFormat>عرض على الشاشة (3:4)‏</PresentationFormat>
  <Paragraphs>7</Paragraphs>
  <Slides>7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7</vt:i4>
      </vt:variant>
    </vt:vector>
  </HeadingPairs>
  <TitlesOfParts>
    <vt:vector size="8" baseType="lpstr">
      <vt:lpstr>سمة Office</vt:lpstr>
      <vt:lpstr>محاضرة (11)</vt:lpstr>
      <vt:lpstr>محاضرة (11)</vt:lpstr>
      <vt:lpstr>محاضرة (11)</vt:lpstr>
      <vt:lpstr>محاضرة (11)</vt:lpstr>
      <vt:lpstr>محاضرة (11)</vt:lpstr>
      <vt:lpstr>محاضرة (11)</vt:lpstr>
      <vt:lpstr>محاضرة (11)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محاضرة (11)</dc:title>
  <dc:creator>dell</dc:creator>
  <cp:lastModifiedBy>dell</cp:lastModifiedBy>
  <cp:revision>2</cp:revision>
  <dcterms:created xsi:type="dcterms:W3CDTF">2018-12-17T15:52:59Z</dcterms:created>
  <dcterms:modified xsi:type="dcterms:W3CDTF">2018-12-17T21:18:46Z</dcterms:modified>
</cp:coreProperties>
</file>