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9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535-09E9-483F-9C54-5C2A6A0BBEA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CDC3-813D-47C4-846B-D60B8D52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3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535-09E9-483F-9C54-5C2A6A0BBEA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CDC3-813D-47C4-846B-D60B8D52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535-09E9-483F-9C54-5C2A6A0BBEA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CDC3-813D-47C4-846B-D60B8D52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5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535-09E9-483F-9C54-5C2A6A0BBEA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CDC3-813D-47C4-846B-D60B8D52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5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535-09E9-483F-9C54-5C2A6A0BBEA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CDC3-813D-47C4-846B-D60B8D52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0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535-09E9-483F-9C54-5C2A6A0BBEA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CDC3-813D-47C4-846B-D60B8D52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2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535-09E9-483F-9C54-5C2A6A0BBEA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CDC3-813D-47C4-846B-D60B8D52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0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535-09E9-483F-9C54-5C2A6A0BBEA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CDC3-813D-47C4-846B-D60B8D52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7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535-09E9-483F-9C54-5C2A6A0BBEA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CDC3-813D-47C4-846B-D60B8D52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535-09E9-483F-9C54-5C2A6A0BBEA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CDC3-813D-47C4-846B-D60B8D52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535-09E9-483F-9C54-5C2A6A0BBEA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CDC3-813D-47C4-846B-D60B8D52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1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6535-09E9-483F-9C54-5C2A6A0BBEA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FCDC3-813D-47C4-846B-D60B8D52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19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45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5112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160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07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533368340262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25" y="0"/>
            <a:ext cx="7040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97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lb_35862_412_3357_7ORN54P9U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59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rticle_6685ac670ed54843fd879accb086f4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3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3d6846f92c8d82420f2cf138bfa0b42--quilling-d-quilling-flower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8" y="0"/>
            <a:ext cx="5341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75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artoon_greeting_card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2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artoon-greeting-card-mini-lovely-3d-patter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63" y="0"/>
            <a:ext cx="7356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88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omple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88" y="0"/>
            <a:ext cx="5280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21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esigner-wedding-cards-index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68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00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.0x0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8" y="0"/>
            <a:ext cx="10231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088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02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SCN2064_250x2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0"/>
            <a:ext cx="7486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449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ceggcardb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543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Greeting_Cards_Irregular_Shape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204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ot_Sale_Greeting_Cards_With_New_Desig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88" y="0"/>
            <a:ext cx="8759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153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qdefaul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867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B1aKfCHpXXXXXyXVXXq6xXFXXX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88" y="0"/>
            <a:ext cx="6573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267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l_570xN.889443315_34q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5" y="0"/>
            <a:ext cx="894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77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575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3" y="0"/>
            <a:ext cx="8753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68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0"/>
            <a:ext cx="9510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587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10312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81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3" y="0"/>
            <a:ext cx="910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4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8"/>
            <a:ext cx="12192000" cy="675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698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185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8" y="0"/>
            <a:ext cx="5051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048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5" y="0"/>
            <a:ext cx="8640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107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38" y="0"/>
            <a:ext cx="8797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28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0" y="0"/>
            <a:ext cx="6108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938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8" y="0"/>
            <a:ext cx="6827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898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05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0"/>
            <a:ext cx="6526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820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590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804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8" y="0"/>
            <a:ext cx="9991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071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5" y="0"/>
            <a:ext cx="6888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401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0"/>
            <a:ext cx="5421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145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3" y="0"/>
            <a:ext cx="7978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679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88" y="0"/>
            <a:ext cx="7767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616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g_1392801269_2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0"/>
            <a:ext cx="5497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97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g_1392858110_3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25" y="0"/>
            <a:ext cx="7319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295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g_1392858111_9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31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a00e550ccd8ce883400e551fd2baf8834-800w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3" y="0"/>
            <a:ext cx="9591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42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j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0"/>
            <a:ext cx="4749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2088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large_12380011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0"/>
            <a:ext cx="5599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8870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n4hr_128091536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322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-أفكار-رائعة-لعيد-الأم-2015-4-1-624x4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0"/>
            <a:ext cx="9028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239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-أفكار-رائعة-لعيد-الأم-2015-9-162x3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8" y="0"/>
            <a:ext cx="3703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81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73d733feed0eb3d967513fc2532b6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8" y="0"/>
            <a:ext cx="5341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53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50" y="0"/>
            <a:ext cx="6997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55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22f7b291179b8e313f5a883d3e8ce1e--paper-quilling-designs-quilling-ide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88" y="0"/>
            <a:ext cx="5659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21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31908_blog_car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13" y="0"/>
            <a:ext cx="5386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7881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ملء الشاشة</PresentationFormat>
  <Paragraphs>0</Paragraphs>
  <Slides>54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nada</dc:creator>
  <cp:lastModifiedBy>nada</cp:lastModifiedBy>
  <cp:revision>1</cp:revision>
  <dcterms:created xsi:type="dcterms:W3CDTF">2018-12-18T21:48:31Z</dcterms:created>
  <dcterms:modified xsi:type="dcterms:W3CDTF">2018-12-18T21:49:04Z</dcterms:modified>
</cp:coreProperties>
</file>