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6" r:id="rId8"/>
    <p:sldId id="268" r:id="rId9"/>
    <p:sldId id="267" r:id="rId10"/>
    <p:sldId id="269" r:id="rId11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العاشرة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821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18</Words>
  <Application>Microsoft Office PowerPoint</Application>
  <PresentationFormat>عرض على الشاشة (3:4)‏</PresentationFormat>
  <Paragraphs>4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2018-12-23T16:36:26Z</dcterms:modified>
</cp:coreProperties>
</file>