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 كرة سلة ثانية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922338"/>
            <a:ext cx="8501122" cy="536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 كرة سلة ثانية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857250"/>
            <a:ext cx="7858180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 كرة سلة ثانية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857250"/>
            <a:ext cx="7572428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 كرة سلة ثانية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010444"/>
            <a:ext cx="814393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 كرة سلة ثانية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38"/>
            <a:ext cx="8143932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PresentationFormat>عرض على الشاشة (3:4)‏</PresentationFormat>
  <Paragraphs>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محاضرة (6) كرة سلة ثانية</vt:lpstr>
      <vt:lpstr>محاضرة (6) كرة سلة ثانية</vt:lpstr>
      <vt:lpstr>محاضرة (6) كرة سلة ثانية</vt:lpstr>
      <vt:lpstr>محاضرة (6) كرة سلة ثانية</vt:lpstr>
      <vt:lpstr>محاضرة (6) كرة سلة ثانية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(6) كرة سلة ثانية</dc:title>
  <dc:creator>dell</dc:creator>
  <cp:lastModifiedBy>dell</cp:lastModifiedBy>
  <cp:revision>1</cp:revision>
  <dcterms:created xsi:type="dcterms:W3CDTF">2018-12-17T18:55:23Z</dcterms:created>
  <dcterms:modified xsi:type="dcterms:W3CDTF">2018-12-17T19:00:56Z</dcterms:modified>
</cp:coreProperties>
</file>